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36"/>
  </p:notesMasterIdLst>
  <p:sldIdLst>
    <p:sldId id="322" r:id="rId5"/>
    <p:sldId id="323" r:id="rId6"/>
    <p:sldId id="329" r:id="rId7"/>
    <p:sldId id="324" r:id="rId8"/>
    <p:sldId id="325" r:id="rId9"/>
    <p:sldId id="330" r:id="rId10"/>
    <p:sldId id="326" r:id="rId11"/>
    <p:sldId id="327" r:id="rId12"/>
    <p:sldId id="328" r:id="rId13"/>
    <p:sldId id="331" r:id="rId14"/>
    <p:sldId id="332" r:id="rId15"/>
    <p:sldId id="333" r:id="rId16"/>
    <p:sldId id="334" r:id="rId17"/>
    <p:sldId id="336" r:id="rId18"/>
    <p:sldId id="337" r:id="rId19"/>
    <p:sldId id="338" r:id="rId20"/>
    <p:sldId id="339" r:id="rId21"/>
    <p:sldId id="340" r:id="rId22"/>
    <p:sldId id="342" r:id="rId23"/>
    <p:sldId id="341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13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ANG, Kannitha" initials="CK" lastIdx="0" clrIdx="0">
    <p:extLst>
      <p:ext uri="{19B8F6BF-5375-455C-9EA6-DF929625EA0E}">
        <p15:presenceInfo xmlns="" xmlns:p15="http://schemas.microsoft.com/office/powerpoint/2012/main" userId="S::cheangk@who.int::0982b63c-b455-4032-b529-6f20285365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BD8D2A-5701-4849-9005-EC762025AD55}" v="150" dt="2020-11-25T10:16:49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2" autoAdjust="0"/>
  </p:normalViewPr>
  <p:slideViewPr>
    <p:cSldViewPr>
      <p:cViewPr>
        <p:scale>
          <a:sx n="93" d="100"/>
          <a:sy n="93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ANG, Kannitha" userId="0982b63c-b455-4032-b529-6f20285365ef" providerId="ADAL" clId="{59BD8D2A-5701-4849-9005-EC762025AD55}"/>
    <pc:docChg chg="undo redo custSel addSld delSld modSld sldOrd">
      <pc:chgData name="CHEANG, Kannitha" userId="0982b63c-b455-4032-b529-6f20285365ef" providerId="ADAL" clId="{59BD8D2A-5701-4849-9005-EC762025AD55}" dt="2020-11-25T10:18:34.021" v="1689" actId="2696"/>
      <pc:docMkLst>
        <pc:docMk/>
      </pc:docMkLst>
      <pc:sldChg chg="addSp modSp">
        <pc:chgData name="CHEANG, Kannitha" userId="0982b63c-b455-4032-b529-6f20285365ef" providerId="ADAL" clId="{59BD8D2A-5701-4849-9005-EC762025AD55}" dt="2020-11-25T06:35:15.462" v="306" actId="1076"/>
        <pc:sldMkLst>
          <pc:docMk/>
          <pc:sldMk cId="1073952030" sldId="322"/>
        </pc:sldMkLst>
        <pc:spChg chg="mod">
          <ac:chgData name="CHEANG, Kannitha" userId="0982b63c-b455-4032-b529-6f20285365ef" providerId="ADAL" clId="{59BD8D2A-5701-4849-9005-EC762025AD55}" dt="2020-11-25T06:34:48.092" v="299" actId="1076"/>
          <ac:spMkLst>
            <pc:docMk/>
            <pc:sldMk cId="1073952030" sldId="322"/>
            <ac:spMk id="2" creationId="{00000000-0000-0000-0000-000000000000}"/>
          </ac:spMkLst>
        </pc:spChg>
        <pc:spChg chg="add mod">
          <ac:chgData name="CHEANG, Kannitha" userId="0982b63c-b455-4032-b529-6f20285365ef" providerId="ADAL" clId="{59BD8D2A-5701-4849-9005-EC762025AD55}" dt="2020-11-25T06:35:09.444" v="304" actId="1076"/>
          <ac:spMkLst>
            <pc:docMk/>
            <pc:sldMk cId="1073952030" sldId="322"/>
            <ac:spMk id="5" creationId="{14E7EC42-B702-4DC4-8B82-C437E8FD9663}"/>
          </ac:spMkLst>
        </pc:spChg>
        <pc:picChg chg="add mod">
          <ac:chgData name="CHEANG, Kannitha" userId="0982b63c-b455-4032-b529-6f20285365ef" providerId="ADAL" clId="{59BD8D2A-5701-4849-9005-EC762025AD55}" dt="2020-11-25T06:35:15.462" v="306" actId="1076"/>
          <ac:picMkLst>
            <pc:docMk/>
            <pc:sldMk cId="1073952030" sldId="322"/>
            <ac:picMk id="3" creationId="{D9ADF91E-4243-412E-A4A5-BD4AC72D28D9}"/>
          </ac:picMkLst>
        </pc:picChg>
      </pc:sldChg>
      <pc:sldChg chg="modSp">
        <pc:chgData name="CHEANG, Kannitha" userId="0982b63c-b455-4032-b529-6f20285365ef" providerId="ADAL" clId="{59BD8D2A-5701-4849-9005-EC762025AD55}" dt="2020-11-25T06:29:47.337" v="162" actId="27636"/>
        <pc:sldMkLst>
          <pc:docMk/>
          <pc:sldMk cId="2792752323" sldId="323"/>
        </pc:sldMkLst>
        <pc:spChg chg="mod">
          <ac:chgData name="CHEANG, Kannitha" userId="0982b63c-b455-4032-b529-6f20285365ef" providerId="ADAL" clId="{59BD8D2A-5701-4849-9005-EC762025AD55}" dt="2020-11-25T06:29:47.337" v="162" actId="27636"/>
          <ac:spMkLst>
            <pc:docMk/>
            <pc:sldMk cId="2792752323" sldId="323"/>
            <ac:spMk id="2" creationId="{00000000-0000-0000-0000-000000000000}"/>
          </ac:spMkLst>
        </pc:spChg>
        <pc:spChg chg="mod">
          <ac:chgData name="CHEANG, Kannitha" userId="0982b63c-b455-4032-b529-6f20285365ef" providerId="ADAL" clId="{59BD8D2A-5701-4849-9005-EC762025AD55}" dt="2020-11-25T06:23:38.018" v="93" actId="6549"/>
          <ac:spMkLst>
            <pc:docMk/>
            <pc:sldMk cId="2792752323" sldId="323"/>
            <ac:spMk id="3" creationId="{00000000-0000-0000-0000-000000000000}"/>
          </ac:spMkLst>
        </pc:spChg>
      </pc:sldChg>
      <pc:sldChg chg="modSp">
        <pc:chgData name="CHEANG, Kannitha" userId="0982b63c-b455-4032-b529-6f20285365ef" providerId="ADAL" clId="{59BD8D2A-5701-4849-9005-EC762025AD55}" dt="2020-11-25T06:45:28.730" v="367" actId="14100"/>
        <pc:sldMkLst>
          <pc:docMk/>
          <pc:sldMk cId="2984628502" sldId="324"/>
        </pc:sldMkLst>
        <pc:spChg chg="mod">
          <ac:chgData name="CHEANG, Kannitha" userId="0982b63c-b455-4032-b529-6f20285365ef" providerId="ADAL" clId="{59BD8D2A-5701-4849-9005-EC762025AD55}" dt="2020-11-25T06:44:55.673" v="363" actId="27636"/>
          <ac:spMkLst>
            <pc:docMk/>
            <pc:sldMk cId="2984628502" sldId="324"/>
            <ac:spMk id="2" creationId="{00000000-0000-0000-0000-000000000000}"/>
          </ac:spMkLst>
        </pc:spChg>
        <pc:spChg chg="mod">
          <ac:chgData name="CHEANG, Kannitha" userId="0982b63c-b455-4032-b529-6f20285365ef" providerId="ADAL" clId="{59BD8D2A-5701-4849-9005-EC762025AD55}" dt="2020-11-25T06:45:03.089" v="364" actId="1076"/>
          <ac:spMkLst>
            <pc:docMk/>
            <pc:sldMk cId="2984628502" sldId="324"/>
            <ac:spMk id="3" creationId="{00000000-0000-0000-0000-000000000000}"/>
          </ac:spMkLst>
        </pc:spChg>
        <pc:graphicFrameChg chg="mod modGraphic">
          <ac:chgData name="CHEANG, Kannitha" userId="0982b63c-b455-4032-b529-6f20285365ef" providerId="ADAL" clId="{59BD8D2A-5701-4849-9005-EC762025AD55}" dt="2020-11-25T06:45:28.730" v="367" actId="14100"/>
          <ac:graphicFrameMkLst>
            <pc:docMk/>
            <pc:sldMk cId="2984628502" sldId="324"/>
            <ac:graphicFrameMk id="6" creationId="{00000000-0000-0000-0000-000000000000}"/>
          </ac:graphicFrameMkLst>
        </pc:graphicFrameChg>
      </pc:sldChg>
      <pc:sldChg chg="addSp modSp">
        <pc:chgData name="CHEANG, Kannitha" userId="0982b63c-b455-4032-b529-6f20285365ef" providerId="ADAL" clId="{59BD8D2A-5701-4849-9005-EC762025AD55}" dt="2020-11-25T06:43:50.480" v="331" actId="20577"/>
        <pc:sldMkLst>
          <pc:docMk/>
          <pc:sldMk cId="2524795011" sldId="325"/>
        </pc:sldMkLst>
        <pc:spChg chg="mod">
          <ac:chgData name="CHEANG, Kannitha" userId="0982b63c-b455-4032-b529-6f20285365ef" providerId="ADAL" clId="{59BD8D2A-5701-4849-9005-EC762025AD55}" dt="2020-11-25T06:43:50.480" v="331" actId="20577"/>
          <ac:spMkLst>
            <pc:docMk/>
            <pc:sldMk cId="2524795011" sldId="325"/>
            <ac:spMk id="2" creationId="{00000000-0000-0000-0000-000000000000}"/>
          </ac:spMkLst>
        </pc:spChg>
        <pc:spChg chg="mod">
          <ac:chgData name="CHEANG, Kannitha" userId="0982b63c-b455-4032-b529-6f20285365ef" providerId="ADAL" clId="{59BD8D2A-5701-4849-9005-EC762025AD55}" dt="2020-11-25T06:43:22.689" v="325" actId="207"/>
          <ac:spMkLst>
            <pc:docMk/>
            <pc:sldMk cId="2524795011" sldId="325"/>
            <ac:spMk id="3" creationId="{00000000-0000-0000-0000-000000000000}"/>
          </ac:spMkLst>
        </pc:spChg>
        <pc:graphicFrameChg chg="add mod modGraphic">
          <ac:chgData name="CHEANG, Kannitha" userId="0982b63c-b455-4032-b529-6f20285365ef" providerId="ADAL" clId="{59BD8D2A-5701-4849-9005-EC762025AD55}" dt="2020-11-25T06:43:35.497" v="327" actId="207"/>
          <ac:graphicFrameMkLst>
            <pc:docMk/>
            <pc:sldMk cId="2524795011" sldId="325"/>
            <ac:graphicFrameMk id="5" creationId="{253F4D5F-AAA5-4082-A76D-269F7590E729}"/>
          </ac:graphicFrameMkLst>
        </pc:graphicFrameChg>
      </pc:sldChg>
      <pc:sldChg chg="addSp modSp">
        <pc:chgData name="CHEANG, Kannitha" userId="0982b63c-b455-4032-b529-6f20285365ef" providerId="ADAL" clId="{59BD8D2A-5701-4849-9005-EC762025AD55}" dt="2020-11-25T06:51:41.267" v="411" actId="6549"/>
        <pc:sldMkLst>
          <pc:docMk/>
          <pc:sldMk cId="3289652100" sldId="326"/>
        </pc:sldMkLst>
        <pc:spChg chg="mod">
          <ac:chgData name="CHEANG, Kannitha" userId="0982b63c-b455-4032-b529-6f20285365ef" providerId="ADAL" clId="{59BD8D2A-5701-4849-9005-EC762025AD55}" dt="2020-11-25T06:50:24.883" v="401" actId="1076"/>
          <ac:spMkLst>
            <pc:docMk/>
            <pc:sldMk cId="3289652100" sldId="326"/>
            <ac:spMk id="2" creationId="{00000000-0000-0000-0000-000000000000}"/>
          </ac:spMkLst>
        </pc:spChg>
        <pc:spChg chg="mod">
          <ac:chgData name="CHEANG, Kannitha" userId="0982b63c-b455-4032-b529-6f20285365ef" providerId="ADAL" clId="{59BD8D2A-5701-4849-9005-EC762025AD55}" dt="2020-11-25T06:51:41.267" v="411" actId="6549"/>
          <ac:spMkLst>
            <pc:docMk/>
            <pc:sldMk cId="3289652100" sldId="326"/>
            <ac:spMk id="3" creationId="{00000000-0000-0000-0000-000000000000}"/>
          </ac:spMkLst>
        </pc:spChg>
        <pc:graphicFrameChg chg="add mod modGraphic">
          <ac:chgData name="CHEANG, Kannitha" userId="0982b63c-b455-4032-b529-6f20285365ef" providerId="ADAL" clId="{59BD8D2A-5701-4849-9005-EC762025AD55}" dt="2020-11-25T06:51:13.061" v="408" actId="1076"/>
          <ac:graphicFrameMkLst>
            <pc:docMk/>
            <pc:sldMk cId="3289652100" sldId="326"/>
            <ac:graphicFrameMk id="5" creationId="{CD2B0B99-AEDA-4291-8747-2C5F16ECA881}"/>
          </ac:graphicFrameMkLst>
        </pc:graphicFrameChg>
      </pc:sldChg>
      <pc:sldChg chg="addSp delSp modSp">
        <pc:chgData name="CHEANG, Kannitha" userId="0982b63c-b455-4032-b529-6f20285365ef" providerId="ADAL" clId="{59BD8D2A-5701-4849-9005-EC762025AD55}" dt="2020-11-25T07:11:38.226" v="600" actId="1076"/>
        <pc:sldMkLst>
          <pc:docMk/>
          <pc:sldMk cId="2023958004" sldId="328"/>
        </pc:sldMkLst>
        <pc:spChg chg="mod">
          <ac:chgData name="CHEANG, Kannitha" userId="0982b63c-b455-4032-b529-6f20285365ef" providerId="ADAL" clId="{59BD8D2A-5701-4849-9005-EC762025AD55}" dt="2020-11-25T07:11:21.896" v="598" actId="1076"/>
          <ac:spMkLst>
            <pc:docMk/>
            <pc:sldMk cId="2023958004" sldId="328"/>
            <ac:spMk id="2" creationId="{00000000-0000-0000-0000-000000000000}"/>
          </ac:spMkLst>
        </pc:spChg>
        <pc:spChg chg="add del mod">
          <ac:chgData name="CHEANG, Kannitha" userId="0982b63c-b455-4032-b529-6f20285365ef" providerId="ADAL" clId="{59BD8D2A-5701-4849-9005-EC762025AD55}" dt="2020-11-25T06:53:06.855" v="415" actId="478"/>
          <ac:spMkLst>
            <pc:docMk/>
            <pc:sldMk cId="2023958004" sldId="328"/>
            <ac:spMk id="5" creationId="{E690D9DD-95E7-4CD2-8459-401EFB8F06F9}"/>
          </ac:spMkLst>
        </pc:spChg>
        <pc:spChg chg="del mod">
          <ac:chgData name="CHEANG, Kannitha" userId="0982b63c-b455-4032-b529-6f20285365ef" providerId="ADAL" clId="{59BD8D2A-5701-4849-9005-EC762025AD55}" dt="2020-11-25T06:52:50.634" v="414" actId="478"/>
          <ac:spMkLst>
            <pc:docMk/>
            <pc:sldMk cId="2023958004" sldId="328"/>
            <ac:spMk id="6" creationId="{00000000-0000-0000-0000-000000000000}"/>
          </ac:spMkLst>
        </pc:spChg>
        <pc:graphicFrameChg chg="add mod modGraphic">
          <ac:chgData name="CHEANG, Kannitha" userId="0982b63c-b455-4032-b529-6f20285365ef" providerId="ADAL" clId="{59BD8D2A-5701-4849-9005-EC762025AD55}" dt="2020-11-25T07:11:38.226" v="600" actId="1076"/>
          <ac:graphicFrameMkLst>
            <pc:docMk/>
            <pc:sldMk cId="2023958004" sldId="328"/>
            <ac:graphicFrameMk id="7" creationId="{A7D8C98F-FA8A-4B61-9043-EF3F0C7846B3}"/>
          </ac:graphicFrameMkLst>
        </pc:graphicFrameChg>
      </pc:sldChg>
      <pc:sldChg chg="addSp modSp add">
        <pc:chgData name="CHEANG, Kannitha" userId="0982b63c-b455-4032-b529-6f20285365ef" providerId="ADAL" clId="{59BD8D2A-5701-4849-9005-EC762025AD55}" dt="2020-11-25T10:14:29.704" v="1682" actId="14100"/>
        <pc:sldMkLst>
          <pc:docMk/>
          <pc:sldMk cId="2013762318" sldId="329"/>
        </pc:sldMkLst>
        <pc:spChg chg="mod">
          <ac:chgData name="CHEANG, Kannitha" userId="0982b63c-b455-4032-b529-6f20285365ef" providerId="ADAL" clId="{59BD8D2A-5701-4849-9005-EC762025AD55}" dt="2020-11-25T10:14:22.366" v="1680" actId="1076"/>
          <ac:spMkLst>
            <pc:docMk/>
            <pc:sldMk cId="2013762318" sldId="329"/>
            <ac:spMk id="3" creationId="{00000000-0000-0000-0000-000000000000}"/>
          </ac:spMkLst>
        </pc:spChg>
        <pc:picChg chg="add mod">
          <ac:chgData name="CHEANG, Kannitha" userId="0982b63c-b455-4032-b529-6f20285365ef" providerId="ADAL" clId="{59BD8D2A-5701-4849-9005-EC762025AD55}" dt="2020-11-25T10:14:29.704" v="1682" actId="14100"/>
          <ac:picMkLst>
            <pc:docMk/>
            <pc:sldMk cId="2013762318" sldId="329"/>
            <ac:picMk id="4" creationId="{04E0B0C9-B378-404C-B08D-676B5CAD66D4}"/>
          </ac:picMkLst>
        </pc:picChg>
      </pc:sldChg>
      <pc:sldChg chg="modSp add">
        <pc:chgData name="CHEANG, Kannitha" userId="0982b63c-b455-4032-b529-6f20285365ef" providerId="ADAL" clId="{59BD8D2A-5701-4849-9005-EC762025AD55}" dt="2020-11-25T06:46:14.272" v="375" actId="1076"/>
        <pc:sldMkLst>
          <pc:docMk/>
          <pc:sldMk cId="1114681827" sldId="330"/>
        </pc:sldMkLst>
        <pc:spChg chg="mod">
          <ac:chgData name="CHEANG, Kannitha" userId="0982b63c-b455-4032-b529-6f20285365ef" providerId="ADAL" clId="{59BD8D2A-5701-4849-9005-EC762025AD55}" dt="2020-11-25T06:46:03.022" v="373" actId="20577"/>
          <ac:spMkLst>
            <pc:docMk/>
            <pc:sldMk cId="1114681827" sldId="330"/>
            <ac:spMk id="2" creationId="{00000000-0000-0000-0000-000000000000}"/>
          </ac:spMkLst>
        </pc:spChg>
        <pc:spChg chg="mod">
          <ac:chgData name="CHEANG, Kannitha" userId="0982b63c-b455-4032-b529-6f20285365ef" providerId="ADAL" clId="{59BD8D2A-5701-4849-9005-EC762025AD55}" dt="2020-11-25T06:46:14.272" v="375" actId="1076"/>
          <ac:spMkLst>
            <pc:docMk/>
            <pc:sldMk cId="1114681827" sldId="330"/>
            <ac:spMk id="3" creationId="{00000000-0000-0000-0000-000000000000}"/>
          </ac:spMkLst>
        </pc:spChg>
      </pc:sldChg>
      <pc:sldChg chg="addSp delSp modSp add">
        <pc:chgData name="CHEANG, Kannitha" userId="0982b63c-b455-4032-b529-6f20285365ef" providerId="ADAL" clId="{59BD8D2A-5701-4849-9005-EC762025AD55}" dt="2020-11-25T07:07:30.769" v="572" actId="1076"/>
        <pc:sldMkLst>
          <pc:docMk/>
          <pc:sldMk cId="4208944853" sldId="331"/>
        </pc:sldMkLst>
        <pc:spChg chg="del mod">
          <ac:chgData name="CHEANG, Kannitha" userId="0982b63c-b455-4032-b529-6f20285365ef" providerId="ADAL" clId="{59BD8D2A-5701-4849-9005-EC762025AD55}" dt="2020-11-25T06:58:31.521" v="490" actId="478"/>
          <ac:spMkLst>
            <pc:docMk/>
            <pc:sldMk cId="4208944853" sldId="331"/>
            <ac:spMk id="2" creationId="{00000000-0000-0000-0000-000000000000}"/>
          </ac:spMkLst>
        </pc:spChg>
        <pc:spChg chg="mod">
          <ac:chgData name="CHEANG, Kannitha" userId="0982b63c-b455-4032-b529-6f20285365ef" providerId="ADAL" clId="{59BD8D2A-5701-4849-9005-EC762025AD55}" dt="2020-11-25T07:07:22.953" v="571" actId="1076"/>
          <ac:spMkLst>
            <pc:docMk/>
            <pc:sldMk cId="4208944853" sldId="331"/>
            <ac:spMk id="6" creationId="{00000000-0000-0000-0000-000000000000}"/>
          </ac:spMkLst>
        </pc:spChg>
        <pc:graphicFrameChg chg="add mod modGraphic">
          <ac:chgData name="CHEANG, Kannitha" userId="0982b63c-b455-4032-b529-6f20285365ef" providerId="ADAL" clId="{59BD8D2A-5701-4849-9005-EC762025AD55}" dt="2020-11-25T07:07:30.769" v="572" actId="1076"/>
          <ac:graphicFrameMkLst>
            <pc:docMk/>
            <pc:sldMk cId="4208944853" sldId="331"/>
            <ac:graphicFrameMk id="5" creationId="{3B23F9FC-CFCA-4D42-ACBB-B24747442657}"/>
          </ac:graphicFrameMkLst>
        </pc:graphicFrameChg>
      </pc:sldChg>
      <pc:sldChg chg="addSp delSp modSp add">
        <pc:chgData name="CHEANG, Kannitha" userId="0982b63c-b455-4032-b529-6f20285365ef" providerId="ADAL" clId="{59BD8D2A-5701-4849-9005-EC762025AD55}" dt="2020-11-25T07:08:57.703" v="583" actId="5793"/>
        <pc:sldMkLst>
          <pc:docMk/>
          <pc:sldMk cId="1634544542" sldId="332"/>
        </pc:sldMkLst>
        <pc:spChg chg="add mod">
          <ac:chgData name="CHEANG, Kannitha" userId="0982b63c-b455-4032-b529-6f20285365ef" providerId="ADAL" clId="{59BD8D2A-5701-4849-9005-EC762025AD55}" dt="2020-11-25T07:08:57.703" v="583" actId="5793"/>
          <ac:spMkLst>
            <pc:docMk/>
            <pc:sldMk cId="1634544542" sldId="332"/>
            <ac:spMk id="2" creationId="{6FD168FB-3348-4AAB-BFF2-3DEE7818A906}"/>
          </ac:spMkLst>
        </pc:spChg>
        <pc:spChg chg="mod">
          <ac:chgData name="CHEANG, Kannitha" userId="0982b63c-b455-4032-b529-6f20285365ef" providerId="ADAL" clId="{59BD8D2A-5701-4849-9005-EC762025AD55}" dt="2020-11-25T07:03:35.020" v="553" actId="20577"/>
          <ac:spMkLst>
            <pc:docMk/>
            <pc:sldMk cId="1634544542" sldId="332"/>
            <ac:spMk id="6" creationId="{00000000-0000-0000-0000-000000000000}"/>
          </ac:spMkLst>
        </pc:spChg>
        <pc:graphicFrameChg chg="del">
          <ac:chgData name="CHEANG, Kannitha" userId="0982b63c-b455-4032-b529-6f20285365ef" providerId="ADAL" clId="{59BD8D2A-5701-4849-9005-EC762025AD55}" dt="2020-11-25T07:03:44.231" v="554" actId="478"/>
          <ac:graphicFrameMkLst>
            <pc:docMk/>
            <pc:sldMk cId="1634544542" sldId="332"/>
            <ac:graphicFrameMk id="5" creationId="{3B23F9FC-CFCA-4D42-ACBB-B24747442657}"/>
          </ac:graphicFrameMkLst>
        </pc:graphicFrameChg>
      </pc:sldChg>
      <pc:sldChg chg="modSp add">
        <pc:chgData name="CHEANG, Kannitha" userId="0982b63c-b455-4032-b529-6f20285365ef" providerId="ADAL" clId="{59BD8D2A-5701-4849-9005-EC762025AD55}" dt="2020-11-25T07:19:26.208" v="602" actId="20577"/>
        <pc:sldMkLst>
          <pc:docMk/>
          <pc:sldMk cId="537709697" sldId="333"/>
        </pc:sldMkLst>
        <pc:spChg chg="mod">
          <ac:chgData name="CHEANG, Kannitha" userId="0982b63c-b455-4032-b529-6f20285365ef" providerId="ADAL" clId="{59BD8D2A-5701-4849-9005-EC762025AD55}" dt="2020-11-25T07:10:54.510" v="596" actId="15"/>
          <ac:spMkLst>
            <pc:docMk/>
            <pc:sldMk cId="537709697" sldId="333"/>
            <ac:spMk id="2" creationId="{6FD168FB-3348-4AAB-BFF2-3DEE7818A906}"/>
          </ac:spMkLst>
        </pc:spChg>
        <pc:spChg chg="mod">
          <ac:chgData name="CHEANG, Kannitha" userId="0982b63c-b455-4032-b529-6f20285365ef" providerId="ADAL" clId="{59BD8D2A-5701-4849-9005-EC762025AD55}" dt="2020-11-25T07:19:26.208" v="602" actId="20577"/>
          <ac:spMkLst>
            <pc:docMk/>
            <pc:sldMk cId="537709697" sldId="333"/>
            <ac:spMk id="6" creationId="{00000000-0000-0000-0000-000000000000}"/>
          </ac:spMkLst>
        </pc:spChg>
      </pc:sldChg>
      <pc:sldChg chg="addSp delSp modSp add">
        <pc:chgData name="CHEANG, Kannitha" userId="0982b63c-b455-4032-b529-6f20285365ef" providerId="ADAL" clId="{59BD8D2A-5701-4849-9005-EC762025AD55}" dt="2020-11-25T07:49:57.428" v="669"/>
        <pc:sldMkLst>
          <pc:docMk/>
          <pc:sldMk cId="1608359085" sldId="334"/>
        </pc:sldMkLst>
        <pc:spChg chg="mod">
          <ac:chgData name="CHEANG, Kannitha" userId="0982b63c-b455-4032-b529-6f20285365ef" providerId="ADAL" clId="{59BD8D2A-5701-4849-9005-EC762025AD55}" dt="2020-11-25T07:21:56.803" v="614" actId="122"/>
          <ac:spMkLst>
            <pc:docMk/>
            <pc:sldMk cId="1608359085" sldId="334"/>
            <ac:spMk id="2" creationId="{C1D476C1-6E6D-4485-AF5A-25CEA7EA7EAB}"/>
          </ac:spMkLst>
        </pc:spChg>
        <pc:spChg chg="del mod">
          <ac:chgData name="CHEANG, Kannitha" userId="0982b63c-b455-4032-b529-6f20285365ef" providerId="ADAL" clId="{59BD8D2A-5701-4849-9005-EC762025AD55}" dt="2020-11-25T07:22:09.938" v="616" actId="478"/>
          <ac:spMkLst>
            <pc:docMk/>
            <pc:sldMk cId="1608359085" sldId="334"/>
            <ac:spMk id="3" creationId="{E6041C4C-2A03-45F2-A4DA-E2FD795174FD}"/>
          </ac:spMkLst>
        </pc:spChg>
        <pc:graphicFrameChg chg="add mod modGraphic">
          <ac:chgData name="CHEANG, Kannitha" userId="0982b63c-b455-4032-b529-6f20285365ef" providerId="ADAL" clId="{59BD8D2A-5701-4849-9005-EC762025AD55}" dt="2020-11-25T07:49:57.428" v="669"/>
          <ac:graphicFrameMkLst>
            <pc:docMk/>
            <pc:sldMk cId="1608359085" sldId="334"/>
            <ac:graphicFrameMk id="5" creationId="{7E071301-05E6-4B43-993A-B3B473561350}"/>
          </ac:graphicFrameMkLst>
        </pc:graphicFrameChg>
      </pc:sldChg>
      <pc:sldChg chg="add del">
        <pc:chgData name="CHEANG, Kannitha" userId="0982b63c-b455-4032-b529-6f20285365ef" providerId="ADAL" clId="{59BD8D2A-5701-4849-9005-EC762025AD55}" dt="2020-11-25T07:49:22.807" v="666" actId="2696"/>
        <pc:sldMkLst>
          <pc:docMk/>
          <pc:sldMk cId="1059793470" sldId="335"/>
        </pc:sldMkLst>
      </pc:sldChg>
      <pc:sldChg chg="addSp delSp modSp add">
        <pc:chgData name="CHEANG, Kannitha" userId="0982b63c-b455-4032-b529-6f20285365ef" providerId="ADAL" clId="{59BD8D2A-5701-4849-9005-EC762025AD55}" dt="2020-11-25T07:57:19.353" v="703" actId="14100"/>
        <pc:sldMkLst>
          <pc:docMk/>
          <pc:sldMk cId="3861083743" sldId="336"/>
        </pc:sldMkLst>
        <pc:spChg chg="add del mod">
          <ac:chgData name="CHEANG, Kannitha" userId="0982b63c-b455-4032-b529-6f20285365ef" providerId="ADAL" clId="{59BD8D2A-5701-4849-9005-EC762025AD55}" dt="2020-11-25T07:55:49.331" v="692" actId="1076"/>
          <ac:spMkLst>
            <pc:docMk/>
            <pc:sldMk cId="3861083743" sldId="336"/>
            <ac:spMk id="2" creationId="{02839531-4F04-4CCB-9751-9D99ECB89F57}"/>
          </ac:spMkLst>
        </pc:spChg>
        <pc:spChg chg="del">
          <ac:chgData name="CHEANG, Kannitha" userId="0982b63c-b455-4032-b529-6f20285365ef" providerId="ADAL" clId="{59BD8D2A-5701-4849-9005-EC762025AD55}" dt="2020-11-25T07:47:37.468" v="661" actId="478"/>
          <ac:spMkLst>
            <pc:docMk/>
            <pc:sldMk cId="3861083743" sldId="336"/>
            <ac:spMk id="3" creationId="{8DDF9E2B-6F50-4A06-ABF1-431DFA8199AB}"/>
          </ac:spMkLst>
        </pc:spChg>
        <pc:spChg chg="add del mod">
          <ac:chgData name="CHEANG, Kannitha" userId="0982b63c-b455-4032-b529-6f20285365ef" providerId="ADAL" clId="{59BD8D2A-5701-4849-9005-EC762025AD55}" dt="2020-11-25T07:47:30.200" v="660" actId="478"/>
          <ac:spMkLst>
            <pc:docMk/>
            <pc:sldMk cId="3861083743" sldId="336"/>
            <ac:spMk id="6" creationId="{D6FCF911-1BD4-4B70-8AF4-EA955B6D08C2}"/>
          </ac:spMkLst>
        </pc:spChg>
        <pc:graphicFrameChg chg="add mod modGraphic">
          <ac:chgData name="CHEANG, Kannitha" userId="0982b63c-b455-4032-b529-6f20285365ef" providerId="ADAL" clId="{59BD8D2A-5701-4849-9005-EC762025AD55}" dt="2020-11-25T07:57:19.353" v="703" actId="14100"/>
          <ac:graphicFrameMkLst>
            <pc:docMk/>
            <pc:sldMk cId="3861083743" sldId="336"/>
            <ac:graphicFrameMk id="7" creationId="{43C5F650-6345-48DD-8EF3-E9156ED1789A}"/>
          </ac:graphicFrameMkLst>
        </pc:graphicFrameChg>
      </pc:sldChg>
      <pc:sldChg chg="addSp delSp modSp add">
        <pc:chgData name="CHEANG, Kannitha" userId="0982b63c-b455-4032-b529-6f20285365ef" providerId="ADAL" clId="{59BD8D2A-5701-4849-9005-EC762025AD55}" dt="2020-11-25T08:17:13.656" v="799"/>
        <pc:sldMkLst>
          <pc:docMk/>
          <pc:sldMk cId="1546472328" sldId="337"/>
        </pc:sldMkLst>
        <pc:spChg chg="mod">
          <ac:chgData name="CHEANG, Kannitha" userId="0982b63c-b455-4032-b529-6f20285365ef" providerId="ADAL" clId="{59BD8D2A-5701-4849-9005-EC762025AD55}" dt="2020-11-25T07:58:32.922" v="711" actId="207"/>
          <ac:spMkLst>
            <pc:docMk/>
            <pc:sldMk cId="1546472328" sldId="337"/>
            <ac:spMk id="2" creationId="{9339F817-BF93-4533-B27D-2C163E2E0FFA}"/>
          </ac:spMkLst>
        </pc:spChg>
        <pc:spChg chg="del">
          <ac:chgData name="CHEANG, Kannitha" userId="0982b63c-b455-4032-b529-6f20285365ef" providerId="ADAL" clId="{59BD8D2A-5701-4849-9005-EC762025AD55}" dt="2020-11-25T07:58:38.102" v="712" actId="478"/>
          <ac:spMkLst>
            <pc:docMk/>
            <pc:sldMk cId="1546472328" sldId="337"/>
            <ac:spMk id="3" creationId="{5DFA4DEB-8530-45F5-AC90-E7B4ED535C4E}"/>
          </ac:spMkLst>
        </pc:spChg>
        <pc:spChg chg="add del mod">
          <ac:chgData name="CHEANG, Kannitha" userId="0982b63c-b455-4032-b529-6f20285365ef" providerId="ADAL" clId="{59BD8D2A-5701-4849-9005-EC762025AD55}" dt="2020-11-25T07:59:23.070" v="716"/>
          <ac:spMkLst>
            <pc:docMk/>
            <pc:sldMk cId="1546472328" sldId="337"/>
            <ac:spMk id="6" creationId="{A9C2FA11-33F1-4437-9B8A-F03EEDA7CB37}"/>
          </ac:spMkLst>
        </pc:spChg>
        <pc:spChg chg="add mod">
          <ac:chgData name="CHEANG, Kannitha" userId="0982b63c-b455-4032-b529-6f20285365ef" providerId="ADAL" clId="{59BD8D2A-5701-4849-9005-EC762025AD55}" dt="2020-11-25T08:01:58.638" v="740" actId="207"/>
          <ac:spMkLst>
            <pc:docMk/>
            <pc:sldMk cId="1546472328" sldId="337"/>
            <ac:spMk id="7" creationId="{7D3D6654-3569-4F33-AA08-CCE7F8143F52}"/>
          </ac:spMkLst>
        </pc:spChg>
        <pc:graphicFrameChg chg="add del mod">
          <ac:chgData name="CHEANG, Kannitha" userId="0982b63c-b455-4032-b529-6f20285365ef" providerId="ADAL" clId="{59BD8D2A-5701-4849-9005-EC762025AD55}" dt="2020-11-25T07:59:23.070" v="716"/>
          <ac:graphicFrameMkLst>
            <pc:docMk/>
            <pc:sldMk cId="1546472328" sldId="337"/>
            <ac:graphicFrameMk id="5" creationId="{71A87800-A4CF-4142-9A36-7ACEC96FDD57}"/>
          </ac:graphicFrameMkLst>
        </pc:graphicFrameChg>
        <pc:graphicFrameChg chg="add mod modGraphic">
          <ac:chgData name="CHEANG, Kannitha" userId="0982b63c-b455-4032-b529-6f20285365ef" providerId="ADAL" clId="{59BD8D2A-5701-4849-9005-EC762025AD55}" dt="2020-11-25T08:17:13.656" v="799"/>
          <ac:graphicFrameMkLst>
            <pc:docMk/>
            <pc:sldMk cId="1546472328" sldId="337"/>
            <ac:graphicFrameMk id="8" creationId="{D0BC24B0-9319-4E3A-A990-042D697ADC29}"/>
          </ac:graphicFrameMkLst>
        </pc:graphicFrameChg>
      </pc:sldChg>
      <pc:sldChg chg="addSp delSp modSp add">
        <pc:chgData name="CHEANG, Kannitha" userId="0982b63c-b455-4032-b529-6f20285365ef" providerId="ADAL" clId="{59BD8D2A-5701-4849-9005-EC762025AD55}" dt="2020-11-25T08:25:12.324" v="926" actId="6549"/>
        <pc:sldMkLst>
          <pc:docMk/>
          <pc:sldMk cId="2287004620" sldId="338"/>
        </pc:sldMkLst>
        <pc:spChg chg="add del mod">
          <ac:chgData name="CHEANG, Kannitha" userId="0982b63c-b455-4032-b529-6f20285365ef" providerId="ADAL" clId="{59BD8D2A-5701-4849-9005-EC762025AD55}" dt="2020-11-25T08:13:16.276" v="759" actId="14100"/>
          <ac:spMkLst>
            <pc:docMk/>
            <pc:sldMk cId="2287004620" sldId="338"/>
            <ac:spMk id="2" creationId="{2191A5FC-9E55-4E00-A134-F0023515A985}"/>
          </ac:spMkLst>
        </pc:spChg>
        <pc:spChg chg="del">
          <ac:chgData name="CHEANG, Kannitha" userId="0982b63c-b455-4032-b529-6f20285365ef" providerId="ADAL" clId="{59BD8D2A-5701-4849-9005-EC762025AD55}" dt="2020-11-25T08:13:22.571" v="760" actId="478"/>
          <ac:spMkLst>
            <pc:docMk/>
            <pc:sldMk cId="2287004620" sldId="338"/>
            <ac:spMk id="3" creationId="{A4F4DC35-33ED-4C5A-A878-570B33669497}"/>
          </ac:spMkLst>
        </pc:spChg>
        <pc:spChg chg="add del mod">
          <ac:chgData name="CHEANG, Kannitha" userId="0982b63c-b455-4032-b529-6f20285365ef" providerId="ADAL" clId="{59BD8D2A-5701-4849-9005-EC762025AD55}" dt="2020-11-25T08:03:41.271" v="750" actId="478"/>
          <ac:spMkLst>
            <pc:docMk/>
            <pc:sldMk cId="2287004620" sldId="338"/>
            <ac:spMk id="6" creationId="{CE60FCC5-4860-493E-AF83-EEB30939AE41}"/>
          </ac:spMkLst>
        </pc:spChg>
        <pc:graphicFrameChg chg="add del">
          <ac:chgData name="CHEANG, Kannitha" userId="0982b63c-b455-4032-b529-6f20285365ef" providerId="ADAL" clId="{59BD8D2A-5701-4849-9005-EC762025AD55}" dt="2020-11-25T08:14:38.585" v="762"/>
          <ac:graphicFrameMkLst>
            <pc:docMk/>
            <pc:sldMk cId="2287004620" sldId="338"/>
            <ac:graphicFrameMk id="7" creationId="{D236280F-EF09-4084-A41D-D68EAF0D5A0E}"/>
          </ac:graphicFrameMkLst>
        </pc:graphicFrameChg>
        <pc:graphicFrameChg chg="add mod modGraphic">
          <ac:chgData name="CHEANG, Kannitha" userId="0982b63c-b455-4032-b529-6f20285365ef" providerId="ADAL" clId="{59BD8D2A-5701-4849-9005-EC762025AD55}" dt="2020-11-25T08:25:12.324" v="926" actId="6549"/>
          <ac:graphicFrameMkLst>
            <pc:docMk/>
            <pc:sldMk cId="2287004620" sldId="338"/>
            <ac:graphicFrameMk id="8" creationId="{92FA1226-7EAA-414B-BA15-F256A4E69B17}"/>
          </ac:graphicFrameMkLst>
        </pc:graphicFrameChg>
      </pc:sldChg>
      <pc:sldChg chg="modSp add">
        <pc:chgData name="CHEANG, Kannitha" userId="0982b63c-b455-4032-b529-6f20285365ef" providerId="ADAL" clId="{59BD8D2A-5701-4849-9005-EC762025AD55}" dt="2020-11-25T08:29:56.928" v="928"/>
        <pc:sldMkLst>
          <pc:docMk/>
          <pc:sldMk cId="747727217" sldId="339"/>
        </pc:sldMkLst>
        <pc:spChg chg="mod">
          <ac:chgData name="CHEANG, Kannitha" userId="0982b63c-b455-4032-b529-6f20285365ef" providerId="ADAL" clId="{59BD8D2A-5701-4849-9005-EC762025AD55}" dt="2020-11-25T08:29:56.928" v="928"/>
          <ac:spMkLst>
            <pc:docMk/>
            <pc:sldMk cId="747727217" sldId="339"/>
            <ac:spMk id="2" creationId="{A667D0D9-324D-43D3-B2C3-F4B0B699B548}"/>
          </ac:spMkLst>
        </pc:spChg>
      </pc:sldChg>
      <pc:sldChg chg="addSp delSp modSp add">
        <pc:chgData name="CHEANG, Kannitha" userId="0982b63c-b455-4032-b529-6f20285365ef" providerId="ADAL" clId="{59BD8D2A-5701-4849-9005-EC762025AD55}" dt="2020-11-25T08:39:15.790" v="997" actId="20577"/>
        <pc:sldMkLst>
          <pc:docMk/>
          <pc:sldMk cId="711879676" sldId="340"/>
        </pc:sldMkLst>
        <pc:spChg chg="mod">
          <ac:chgData name="CHEANG, Kannitha" userId="0982b63c-b455-4032-b529-6f20285365ef" providerId="ADAL" clId="{59BD8D2A-5701-4849-9005-EC762025AD55}" dt="2020-11-25T08:39:15.790" v="997" actId="20577"/>
          <ac:spMkLst>
            <pc:docMk/>
            <pc:sldMk cId="711879676" sldId="340"/>
            <ac:spMk id="2" creationId="{468314B6-83D5-4F98-917E-1A597982E5FB}"/>
          </ac:spMkLst>
        </pc:spChg>
        <pc:spChg chg="del">
          <ac:chgData name="CHEANG, Kannitha" userId="0982b63c-b455-4032-b529-6f20285365ef" providerId="ADAL" clId="{59BD8D2A-5701-4849-9005-EC762025AD55}" dt="2020-11-25T08:31:50.897" v="933" actId="478"/>
          <ac:spMkLst>
            <pc:docMk/>
            <pc:sldMk cId="711879676" sldId="340"/>
            <ac:spMk id="3" creationId="{4F9FE1BA-3778-4F68-8CFB-73D9D938FDE8}"/>
          </ac:spMkLst>
        </pc:spChg>
        <pc:spChg chg="add mod">
          <ac:chgData name="CHEANG, Kannitha" userId="0982b63c-b455-4032-b529-6f20285365ef" providerId="ADAL" clId="{59BD8D2A-5701-4849-9005-EC762025AD55}" dt="2020-11-25T08:34:56.318" v="967" actId="20577"/>
          <ac:spMkLst>
            <pc:docMk/>
            <pc:sldMk cId="711879676" sldId="340"/>
            <ac:spMk id="5" creationId="{3B19643A-E197-4DDB-9FC8-7A02E2C1B6A6}"/>
          </ac:spMkLst>
        </pc:spChg>
      </pc:sldChg>
      <pc:sldChg chg="addSp delSp modSp add">
        <pc:chgData name="CHEANG, Kannitha" userId="0982b63c-b455-4032-b529-6f20285365ef" providerId="ADAL" clId="{59BD8D2A-5701-4849-9005-EC762025AD55}" dt="2020-11-25T09:26:39.297" v="1323" actId="14100"/>
        <pc:sldMkLst>
          <pc:docMk/>
          <pc:sldMk cId="1506893962" sldId="341"/>
        </pc:sldMkLst>
        <pc:spChg chg="mod">
          <ac:chgData name="CHEANG, Kannitha" userId="0982b63c-b455-4032-b529-6f20285365ef" providerId="ADAL" clId="{59BD8D2A-5701-4849-9005-EC762025AD55}" dt="2020-11-25T09:04:17" v="1041" actId="14100"/>
          <ac:spMkLst>
            <pc:docMk/>
            <pc:sldMk cId="1506893962" sldId="341"/>
            <ac:spMk id="2" creationId="{8F1F613E-57DD-4EA1-8833-128BDBC44074}"/>
          </ac:spMkLst>
        </pc:spChg>
        <pc:spChg chg="mod">
          <ac:chgData name="CHEANG, Kannitha" userId="0982b63c-b455-4032-b529-6f20285365ef" providerId="ADAL" clId="{59BD8D2A-5701-4849-9005-EC762025AD55}" dt="2020-11-25T09:07:24.860" v="1067" actId="1076"/>
          <ac:spMkLst>
            <pc:docMk/>
            <pc:sldMk cId="1506893962" sldId="341"/>
            <ac:spMk id="3" creationId="{0A6B8B9E-0A58-4C54-8B6D-069EFD3A79C6}"/>
          </ac:spMkLst>
        </pc:spChg>
        <pc:spChg chg="add del">
          <ac:chgData name="CHEANG, Kannitha" userId="0982b63c-b455-4032-b529-6f20285365ef" providerId="ADAL" clId="{59BD8D2A-5701-4849-9005-EC762025AD55}" dt="2020-11-25T09:04:02.507" v="1037"/>
          <ac:spMkLst>
            <pc:docMk/>
            <pc:sldMk cId="1506893962" sldId="341"/>
            <ac:spMk id="5" creationId="{16D11E72-0459-4CDD-9B80-39FB69C54226}"/>
          </ac:spMkLst>
        </pc:spChg>
        <pc:spChg chg="add mod">
          <ac:chgData name="CHEANG, Kannitha" userId="0982b63c-b455-4032-b529-6f20285365ef" providerId="ADAL" clId="{59BD8D2A-5701-4849-9005-EC762025AD55}" dt="2020-11-25T09:26:39.297" v="1323" actId="14100"/>
          <ac:spMkLst>
            <pc:docMk/>
            <pc:sldMk cId="1506893962" sldId="341"/>
            <ac:spMk id="9" creationId="{617C453E-3CBC-4D43-BA60-1E8CAC8714D7}"/>
          </ac:spMkLst>
        </pc:spChg>
        <pc:graphicFrameChg chg="add del modGraphic">
          <ac:chgData name="CHEANG, Kannitha" userId="0982b63c-b455-4032-b529-6f20285365ef" providerId="ADAL" clId="{59BD8D2A-5701-4849-9005-EC762025AD55}" dt="2020-11-25T09:08:19.256" v="1070" actId="27309"/>
          <ac:graphicFrameMkLst>
            <pc:docMk/>
            <pc:sldMk cId="1506893962" sldId="341"/>
            <ac:graphicFrameMk id="7" creationId="{B097294F-5EB5-4712-BDF9-2B306E6CE9E3}"/>
          </ac:graphicFrameMkLst>
        </pc:graphicFrameChg>
        <pc:graphicFrameChg chg="add mod modGraphic">
          <ac:chgData name="CHEANG, Kannitha" userId="0982b63c-b455-4032-b529-6f20285365ef" providerId="ADAL" clId="{59BD8D2A-5701-4849-9005-EC762025AD55}" dt="2020-11-25T09:21:49.219" v="1232" actId="14100"/>
          <ac:graphicFrameMkLst>
            <pc:docMk/>
            <pc:sldMk cId="1506893962" sldId="341"/>
            <ac:graphicFrameMk id="8" creationId="{0A021015-34A3-42EC-BCE8-1D7C7C4F226C}"/>
          </ac:graphicFrameMkLst>
        </pc:graphicFrameChg>
      </pc:sldChg>
      <pc:sldChg chg="addSp delSp modSp add">
        <pc:chgData name="CHEANG, Kannitha" userId="0982b63c-b455-4032-b529-6f20285365ef" providerId="ADAL" clId="{59BD8D2A-5701-4849-9005-EC762025AD55}" dt="2020-11-25T09:03:30.072" v="1035" actId="5793"/>
        <pc:sldMkLst>
          <pc:docMk/>
          <pc:sldMk cId="1509078142" sldId="342"/>
        </pc:sldMkLst>
        <pc:spChg chg="mod">
          <ac:chgData name="CHEANG, Kannitha" userId="0982b63c-b455-4032-b529-6f20285365ef" providerId="ADAL" clId="{59BD8D2A-5701-4849-9005-EC762025AD55}" dt="2020-11-25T08:58:48.883" v="1005" actId="1076"/>
          <ac:spMkLst>
            <pc:docMk/>
            <pc:sldMk cId="1509078142" sldId="342"/>
            <ac:spMk id="2" creationId="{468314B6-83D5-4F98-917E-1A597982E5FB}"/>
          </ac:spMkLst>
        </pc:spChg>
        <pc:spChg chg="add mod">
          <ac:chgData name="CHEANG, Kannitha" userId="0982b63c-b455-4032-b529-6f20285365ef" providerId="ADAL" clId="{59BD8D2A-5701-4849-9005-EC762025AD55}" dt="2020-11-25T09:03:30.072" v="1035" actId="5793"/>
          <ac:spMkLst>
            <pc:docMk/>
            <pc:sldMk cId="1509078142" sldId="342"/>
            <ac:spMk id="3" creationId="{65EB1919-F657-4875-9ED4-1DE30B516659}"/>
          </ac:spMkLst>
        </pc:spChg>
        <pc:spChg chg="del mod">
          <ac:chgData name="CHEANG, Kannitha" userId="0982b63c-b455-4032-b529-6f20285365ef" providerId="ADAL" clId="{59BD8D2A-5701-4849-9005-EC762025AD55}" dt="2020-11-25T08:38:50.124" v="993"/>
          <ac:spMkLst>
            <pc:docMk/>
            <pc:sldMk cId="1509078142" sldId="342"/>
            <ac:spMk id="5" creationId="{3B19643A-E197-4DDB-9FC8-7A02E2C1B6A6}"/>
          </ac:spMkLst>
        </pc:spChg>
      </pc:sldChg>
      <pc:sldChg chg="modSp add ord">
        <pc:chgData name="CHEANG, Kannitha" userId="0982b63c-b455-4032-b529-6f20285365ef" providerId="ADAL" clId="{59BD8D2A-5701-4849-9005-EC762025AD55}" dt="2020-11-25T09:50:07.622" v="1540"/>
        <pc:sldMkLst>
          <pc:docMk/>
          <pc:sldMk cId="3745989779" sldId="343"/>
        </pc:sldMkLst>
        <pc:spChg chg="mod">
          <ac:chgData name="CHEANG, Kannitha" userId="0982b63c-b455-4032-b529-6f20285365ef" providerId="ADAL" clId="{59BD8D2A-5701-4849-9005-EC762025AD55}" dt="2020-11-25T09:41:27.854" v="1448" actId="20577"/>
          <ac:spMkLst>
            <pc:docMk/>
            <pc:sldMk cId="3745989779" sldId="343"/>
            <ac:spMk id="2" creationId="{39D40E68-650E-47B5-871F-ACF3B9779CB6}"/>
          </ac:spMkLst>
        </pc:spChg>
        <pc:spChg chg="mod">
          <ac:chgData name="CHEANG, Kannitha" userId="0982b63c-b455-4032-b529-6f20285365ef" providerId="ADAL" clId="{59BD8D2A-5701-4849-9005-EC762025AD55}" dt="2020-11-25T09:35:37.329" v="1408" actId="27636"/>
          <ac:spMkLst>
            <pc:docMk/>
            <pc:sldMk cId="3745989779" sldId="343"/>
            <ac:spMk id="3" creationId="{CAD1FB23-6B22-4D68-8356-C4C5FE8A994C}"/>
          </ac:spMkLst>
        </pc:spChg>
      </pc:sldChg>
      <pc:sldChg chg="modSp add">
        <pc:chgData name="CHEANG, Kannitha" userId="0982b63c-b455-4032-b529-6f20285365ef" providerId="ADAL" clId="{59BD8D2A-5701-4849-9005-EC762025AD55}" dt="2020-11-25T09:45:50.461" v="1474" actId="6549"/>
        <pc:sldMkLst>
          <pc:docMk/>
          <pc:sldMk cId="1968276691" sldId="344"/>
        </pc:sldMkLst>
        <pc:spChg chg="mod">
          <ac:chgData name="CHEANG, Kannitha" userId="0982b63c-b455-4032-b529-6f20285365ef" providerId="ADAL" clId="{59BD8D2A-5701-4849-9005-EC762025AD55}" dt="2020-11-25T09:44:15.741" v="1471" actId="1076"/>
          <ac:spMkLst>
            <pc:docMk/>
            <pc:sldMk cId="1968276691" sldId="344"/>
            <ac:spMk id="2" creationId="{39D40E68-650E-47B5-871F-ACF3B9779CB6}"/>
          </ac:spMkLst>
        </pc:spChg>
        <pc:spChg chg="mod">
          <ac:chgData name="CHEANG, Kannitha" userId="0982b63c-b455-4032-b529-6f20285365ef" providerId="ADAL" clId="{59BD8D2A-5701-4849-9005-EC762025AD55}" dt="2020-11-25T09:45:50.461" v="1474" actId="6549"/>
          <ac:spMkLst>
            <pc:docMk/>
            <pc:sldMk cId="1968276691" sldId="344"/>
            <ac:spMk id="3" creationId="{CAD1FB23-6B22-4D68-8356-C4C5FE8A994C}"/>
          </ac:spMkLst>
        </pc:spChg>
      </pc:sldChg>
      <pc:sldChg chg="addSp delSp modSp add">
        <pc:chgData name="CHEANG, Kannitha" userId="0982b63c-b455-4032-b529-6f20285365ef" providerId="ADAL" clId="{59BD8D2A-5701-4849-9005-EC762025AD55}" dt="2020-11-25T09:50:35.515" v="1542" actId="6549"/>
        <pc:sldMkLst>
          <pc:docMk/>
          <pc:sldMk cId="360517008" sldId="345"/>
        </pc:sldMkLst>
        <pc:spChg chg="del">
          <ac:chgData name="CHEANG, Kannitha" userId="0982b63c-b455-4032-b529-6f20285365ef" providerId="ADAL" clId="{59BD8D2A-5701-4849-9005-EC762025AD55}" dt="2020-11-25T09:46:33.873" v="1475" actId="478"/>
          <ac:spMkLst>
            <pc:docMk/>
            <pc:sldMk cId="360517008" sldId="345"/>
            <ac:spMk id="2" creationId="{39D40E68-650E-47B5-871F-ACF3B9779CB6}"/>
          </ac:spMkLst>
        </pc:spChg>
        <pc:spChg chg="mod">
          <ac:chgData name="CHEANG, Kannitha" userId="0982b63c-b455-4032-b529-6f20285365ef" providerId="ADAL" clId="{59BD8D2A-5701-4849-9005-EC762025AD55}" dt="2020-11-25T09:50:35.515" v="1542" actId="6549"/>
          <ac:spMkLst>
            <pc:docMk/>
            <pc:sldMk cId="360517008" sldId="345"/>
            <ac:spMk id="3" creationId="{CAD1FB23-6B22-4D68-8356-C4C5FE8A994C}"/>
          </ac:spMkLst>
        </pc:spChg>
        <pc:spChg chg="add del mod">
          <ac:chgData name="CHEANG, Kannitha" userId="0982b63c-b455-4032-b529-6f20285365ef" providerId="ADAL" clId="{59BD8D2A-5701-4849-9005-EC762025AD55}" dt="2020-11-25T09:46:36.805" v="1476" actId="478"/>
          <ac:spMkLst>
            <pc:docMk/>
            <pc:sldMk cId="360517008" sldId="345"/>
            <ac:spMk id="6" creationId="{CA28596E-6F64-4D26-B571-0EC2F383EE12}"/>
          </ac:spMkLst>
        </pc:spChg>
        <pc:spChg chg="add mod">
          <ac:chgData name="CHEANG, Kannitha" userId="0982b63c-b455-4032-b529-6f20285365ef" providerId="ADAL" clId="{59BD8D2A-5701-4849-9005-EC762025AD55}" dt="2020-11-25T09:46:59.590" v="1504" actId="20577"/>
          <ac:spMkLst>
            <pc:docMk/>
            <pc:sldMk cId="360517008" sldId="345"/>
            <ac:spMk id="7" creationId="{244DEC00-3CA9-417C-B21D-202BC0DF3E7D}"/>
          </ac:spMkLst>
        </pc:spChg>
      </pc:sldChg>
      <pc:sldChg chg="modSp add">
        <pc:chgData name="CHEANG, Kannitha" userId="0982b63c-b455-4032-b529-6f20285365ef" providerId="ADAL" clId="{59BD8D2A-5701-4849-9005-EC762025AD55}" dt="2020-11-25T09:53:17.717" v="1566" actId="113"/>
        <pc:sldMkLst>
          <pc:docMk/>
          <pc:sldMk cId="1932209534" sldId="346"/>
        </pc:sldMkLst>
        <pc:spChg chg="mod">
          <ac:chgData name="CHEANG, Kannitha" userId="0982b63c-b455-4032-b529-6f20285365ef" providerId="ADAL" clId="{59BD8D2A-5701-4849-9005-EC762025AD55}" dt="2020-11-25T09:52:48.127" v="1565" actId="6549"/>
          <ac:spMkLst>
            <pc:docMk/>
            <pc:sldMk cId="1932209534" sldId="346"/>
            <ac:spMk id="3" creationId="{CAD1FB23-6B22-4D68-8356-C4C5FE8A994C}"/>
          </ac:spMkLst>
        </pc:spChg>
        <pc:spChg chg="mod">
          <ac:chgData name="CHEANG, Kannitha" userId="0982b63c-b455-4032-b529-6f20285365ef" providerId="ADAL" clId="{59BD8D2A-5701-4849-9005-EC762025AD55}" dt="2020-11-25T09:53:17.717" v="1566" actId="113"/>
          <ac:spMkLst>
            <pc:docMk/>
            <pc:sldMk cId="1932209534" sldId="346"/>
            <ac:spMk id="7" creationId="{244DEC00-3CA9-417C-B21D-202BC0DF3E7D}"/>
          </ac:spMkLst>
        </pc:spChg>
      </pc:sldChg>
      <pc:sldChg chg="modSp add">
        <pc:chgData name="CHEANG, Kannitha" userId="0982b63c-b455-4032-b529-6f20285365ef" providerId="ADAL" clId="{59BD8D2A-5701-4849-9005-EC762025AD55}" dt="2020-11-25T09:54:50.226" v="1586" actId="113"/>
        <pc:sldMkLst>
          <pc:docMk/>
          <pc:sldMk cId="348116549" sldId="347"/>
        </pc:sldMkLst>
        <pc:spChg chg="mod">
          <ac:chgData name="CHEANG, Kannitha" userId="0982b63c-b455-4032-b529-6f20285365ef" providerId="ADAL" clId="{59BD8D2A-5701-4849-9005-EC762025AD55}" dt="2020-11-25T09:54:24.475" v="1580" actId="1076"/>
          <ac:spMkLst>
            <pc:docMk/>
            <pc:sldMk cId="348116549" sldId="347"/>
            <ac:spMk id="3" creationId="{CAD1FB23-6B22-4D68-8356-C4C5FE8A994C}"/>
          </ac:spMkLst>
        </pc:spChg>
        <pc:spChg chg="mod">
          <ac:chgData name="CHEANG, Kannitha" userId="0982b63c-b455-4032-b529-6f20285365ef" providerId="ADAL" clId="{59BD8D2A-5701-4849-9005-EC762025AD55}" dt="2020-11-25T09:54:50.226" v="1586" actId="113"/>
          <ac:spMkLst>
            <pc:docMk/>
            <pc:sldMk cId="348116549" sldId="347"/>
            <ac:spMk id="7" creationId="{244DEC00-3CA9-417C-B21D-202BC0DF3E7D}"/>
          </ac:spMkLst>
        </pc:spChg>
      </pc:sldChg>
      <pc:sldChg chg="addSp delSp modSp add">
        <pc:chgData name="CHEANG, Kannitha" userId="0982b63c-b455-4032-b529-6f20285365ef" providerId="ADAL" clId="{59BD8D2A-5701-4849-9005-EC762025AD55}" dt="2020-11-25T10:02:20.259" v="1621" actId="14100"/>
        <pc:sldMkLst>
          <pc:docMk/>
          <pc:sldMk cId="4034492240" sldId="348"/>
        </pc:sldMkLst>
        <pc:spChg chg="mod">
          <ac:chgData name="CHEANG, Kannitha" userId="0982b63c-b455-4032-b529-6f20285365ef" providerId="ADAL" clId="{59BD8D2A-5701-4849-9005-EC762025AD55}" dt="2020-11-25T09:56:19.261" v="1593" actId="14100"/>
          <ac:spMkLst>
            <pc:docMk/>
            <pc:sldMk cId="4034492240" sldId="348"/>
            <ac:spMk id="2" creationId="{83A0DDF8-2310-459B-B1D6-9A01B7190E4D}"/>
          </ac:spMkLst>
        </pc:spChg>
        <pc:spChg chg="del">
          <ac:chgData name="CHEANG, Kannitha" userId="0982b63c-b455-4032-b529-6f20285365ef" providerId="ADAL" clId="{59BD8D2A-5701-4849-9005-EC762025AD55}" dt="2020-11-25T09:57:15.515" v="1594" actId="478"/>
          <ac:spMkLst>
            <pc:docMk/>
            <pc:sldMk cId="4034492240" sldId="348"/>
            <ac:spMk id="3" creationId="{13643167-6D66-477B-B517-B4DA34BD8755}"/>
          </ac:spMkLst>
        </pc:spChg>
        <pc:graphicFrameChg chg="add mod modGraphic">
          <ac:chgData name="CHEANG, Kannitha" userId="0982b63c-b455-4032-b529-6f20285365ef" providerId="ADAL" clId="{59BD8D2A-5701-4849-9005-EC762025AD55}" dt="2020-11-25T10:02:20.259" v="1621" actId="14100"/>
          <ac:graphicFrameMkLst>
            <pc:docMk/>
            <pc:sldMk cId="4034492240" sldId="348"/>
            <ac:graphicFrameMk id="5" creationId="{34C72C9A-E783-407B-B2F8-045927597F33}"/>
          </ac:graphicFrameMkLst>
        </pc:graphicFrameChg>
      </pc:sldChg>
      <pc:sldChg chg="modSp add">
        <pc:chgData name="CHEANG, Kannitha" userId="0982b63c-b455-4032-b529-6f20285365ef" providerId="ADAL" clId="{59BD8D2A-5701-4849-9005-EC762025AD55}" dt="2020-11-25T10:04:52.678" v="1634" actId="113"/>
        <pc:sldMkLst>
          <pc:docMk/>
          <pc:sldMk cId="2773361136" sldId="349"/>
        </pc:sldMkLst>
        <pc:graphicFrameChg chg="mod modGraphic">
          <ac:chgData name="CHEANG, Kannitha" userId="0982b63c-b455-4032-b529-6f20285365ef" providerId="ADAL" clId="{59BD8D2A-5701-4849-9005-EC762025AD55}" dt="2020-11-25T10:04:52.678" v="1634" actId="113"/>
          <ac:graphicFrameMkLst>
            <pc:docMk/>
            <pc:sldMk cId="2773361136" sldId="349"/>
            <ac:graphicFrameMk id="5" creationId="{34C72C9A-E783-407B-B2F8-045927597F33}"/>
          </ac:graphicFrameMkLst>
        </pc:graphicFrameChg>
      </pc:sldChg>
      <pc:sldChg chg="modSp add">
        <pc:chgData name="CHEANG, Kannitha" userId="0982b63c-b455-4032-b529-6f20285365ef" providerId="ADAL" clId="{59BD8D2A-5701-4849-9005-EC762025AD55}" dt="2020-11-25T10:06:40.170" v="1647" actId="113"/>
        <pc:sldMkLst>
          <pc:docMk/>
          <pc:sldMk cId="1794282980" sldId="350"/>
        </pc:sldMkLst>
        <pc:graphicFrameChg chg="mod modGraphic">
          <ac:chgData name="CHEANG, Kannitha" userId="0982b63c-b455-4032-b529-6f20285365ef" providerId="ADAL" clId="{59BD8D2A-5701-4849-9005-EC762025AD55}" dt="2020-11-25T10:06:40.170" v="1647" actId="113"/>
          <ac:graphicFrameMkLst>
            <pc:docMk/>
            <pc:sldMk cId="1794282980" sldId="350"/>
            <ac:graphicFrameMk id="5" creationId="{34C72C9A-E783-407B-B2F8-045927597F33}"/>
          </ac:graphicFrameMkLst>
        </pc:graphicFrameChg>
      </pc:sldChg>
      <pc:sldChg chg="modSp add">
        <pc:chgData name="CHEANG, Kannitha" userId="0982b63c-b455-4032-b529-6f20285365ef" providerId="ADAL" clId="{59BD8D2A-5701-4849-9005-EC762025AD55}" dt="2020-11-25T10:08:36.797" v="1657" actId="14100"/>
        <pc:sldMkLst>
          <pc:docMk/>
          <pc:sldMk cId="970473743" sldId="351"/>
        </pc:sldMkLst>
        <pc:graphicFrameChg chg="mod modGraphic">
          <ac:chgData name="CHEANG, Kannitha" userId="0982b63c-b455-4032-b529-6f20285365ef" providerId="ADAL" clId="{59BD8D2A-5701-4849-9005-EC762025AD55}" dt="2020-11-25T10:08:36.797" v="1657" actId="14100"/>
          <ac:graphicFrameMkLst>
            <pc:docMk/>
            <pc:sldMk cId="970473743" sldId="351"/>
            <ac:graphicFrameMk id="5" creationId="{34C72C9A-E783-407B-B2F8-045927597F33}"/>
          </ac:graphicFrameMkLst>
        </pc:graphicFrameChg>
      </pc:sldChg>
      <pc:sldChg chg="modSp add">
        <pc:chgData name="CHEANG, Kannitha" userId="0982b63c-b455-4032-b529-6f20285365ef" providerId="ADAL" clId="{59BD8D2A-5701-4849-9005-EC762025AD55}" dt="2020-11-25T10:10:00.304" v="1669" actId="14100"/>
        <pc:sldMkLst>
          <pc:docMk/>
          <pc:sldMk cId="604533439" sldId="352"/>
        </pc:sldMkLst>
        <pc:graphicFrameChg chg="mod modGraphic">
          <ac:chgData name="CHEANG, Kannitha" userId="0982b63c-b455-4032-b529-6f20285365ef" providerId="ADAL" clId="{59BD8D2A-5701-4849-9005-EC762025AD55}" dt="2020-11-25T10:10:00.304" v="1669" actId="14100"/>
          <ac:graphicFrameMkLst>
            <pc:docMk/>
            <pc:sldMk cId="604533439" sldId="352"/>
            <ac:graphicFrameMk id="5" creationId="{34C72C9A-E783-407B-B2F8-045927597F33}"/>
          </ac:graphicFrameMkLst>
        </pc:graphicFrameChg>
      </pc:sldChg>
      <pc:sldChg chg="addSp delSp add del">
        <pc:chgData name="CHEANG, Kannitha" userId="0982b63c-b455-4032-b529-6f20285365ef" providerId="ADAL" clId="{59BD8D2A-5701-4849-9005-EC762025AD55}" dt="2020-11-25T10:18:34.021" v="1689" actId="2696"/>
        <pc:sldMkLst>
          <pc:docMk/>
          <pc:sldMk cId="2939761328" sldId="353"/>
        </pc:sldMkLst>
        <pc:spChg chg="del">
          <ac:chgData name="CHEANG, Kannitha" userId="0982b63c-b455-4032-b529-6f20285365ef" providerId="ADAL" clId="{59BD8D2A-5701-4849-9005-EC762025AD55}" dt="2020-11-25T10:16:03.261" v="1684" actId="478"/>
          <ac:spMkLst>
            <pc:docMk/>
            <pc:sldMk cId="2939761328" sldId="353"/>
            <ac:spMk id="2" creationId="{642843CB-C504-4C0E-9E5B-B682C7ACC2B7}"/>
          </ac:spMkLst>
        </pc:spChg>
        <pc:spChg chg="del">
          <ac:chgData name="CHEANG, Kannitha" userId="0982b63c-b455-4032-b529-6f20285365ef" providerId="ADAL" clId="{59BD8D2A-5701-4849-9005-EC762025AD55}" dt="2020-11-25T10:16:03.261" v="1684" actId="478"/>
          <ac:spMkLst>
            <pc:docMk/>
            <pc:sldMk cId="2939761328" sldId="353"/>
            <ac:spMk id="3" creationId="{6A30E5C5-7BA2-4E01-A32E-CA11E06B5D54}"/>
          </ac:spMkLst>
        </pc:spChg>
        <pc:spChg chg="del">
          <ac:chgData name="CHEANG, Kannitha" userId="0982b63c-b455-4032-b529-6f20285365ef" providerId="ADAL" clId="{59BD8D2A-5701-4849-9005-EC762025AD55}" dt="2020-11-25T10:16:03.261" v="1684" actId="478"/>
          <ac:spMkLst>
            <pc:docMk/>
            <pc:sldMk cId="2939761328" sldId="353"/>
            <ac:spMk id="4" creationId="{C27EE00A-0BE0-4277-9DEC-04EF11EBB78A}"/>
          </ac:spMkLst>
        </pc:spChg>
        <pc:picChg chg="add del">
          <ac:chgData name="CHEANG, Kannitha" userId="0982b63c-b455-4032-b529-6f20285365ef" providerId="ADAL" clId="{59BD8D2A-5701-4849-9005-EC762025AD55}" dt="2020-11-25T10:16:09.942" v="1686" actId="478"/>
          <ac:picMkLst>
            <pc:docMk/>
            <pc:sldMk cId="2939761328" sldId="353"/>
            <ac:picMk id="5" creationId="{E1CD5704-7E10-489F-88E7-0EC5BF710001}"/>
          </ac:picMkLst>
        </pc:picChg>
        <pc:picChg chg="add del">
          <ac:chgData name="CHEANG, Kannitha" userId="0982b63c-b455-4032-b529-6f20285365ef" providerId="ADAL" clId="{59BD8D2A-5701-4849-9005-EC762025AD55}" dt="2020-11-25T10:16:53.142" v="1688" actId="478"/>
          <ac:picMkLst>
            <pc:docMk/>
            <pc:sldMk cId="2939761328" sldId="353"/>
            <ac:picMk id="6" creationId="{A04A026D-0999-44F2-9E1F-B3F6121D0BD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A803-F9E7-435F-B02E-BC2450E241C1}" type="datetimeFigureOut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20CBC-17F7-4543-8375-C4174981A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4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20CBC-17F7-4543-8375-C4174981AF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20CBC-17F7-4543-8375-C4174981AF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9401AA9-588D-4B33-A03D-595D87F4FC53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DD87-00B6-4773-B4C9-3B2FE78D1A26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1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DE73-D61A-429B-B0F5-A313A2E24553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1FA06-02CB-4D12-9496-A14A11271AFF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59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7B79-7583-4169-A105-CB36281791B0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BC66A-05B4-41E0-B7BE-113D53D1D119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70EF-15CC-4DA9-A389-AEB64C96025D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30B6-E5F6-42B3-A60C-9C5AEA926673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1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CEF0C-2D0B-4BDC-B60E-1F083B3BF30C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4B8A-B0FF-4080-892F-1F95EFDD95A6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0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2C1F537B-00F8-4875-BBA8-505DD36F1FCC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84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2C1F537B-00F8-4875-BBA8-505DD36F1FCC}" type="datetime1">
              <a:rPr lang="en-US" smtClean="0"/>
              <a:pPr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80548184-7D57-47B1-9F84-9F41167441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2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97039"/>
          </a:xfrm>
        </p:spPr>
        <p:txBody>
          <a:bodyPr>
            <a:normAutofit/>
          </a:bodyPr>
          <a:lstStyle/>
          <a:p>
            <a:pPr algn="ctr"/>
            <a:r>
              <a:rPr lang="km-KH" sz="3600" dirty="0" smtClean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  <a:t> </a:t>
            </a:r>
            <a:r>
              <a:rPr lang="km-KH" sz="36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ការថែទាំក្រោយសម្រាលនិងការថែទាំទារកទើបកើត</a:t>
            </a:r>
            <a:endParaRPr lang="en-US" sz="3600" dirty="0">
              <a:solidFill>
                <a:srgbClr val="0000CC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9ADF91E-4243-412E-A4A5-BD4AC72D2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474269"/>
            <a:ext cx="6356817" cy="4165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5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96840"/>
            <a:ext cx="8191500" cy="565159"/>
          </a:xfrm>
        </p:spPr>
        <p:txBody>
          <a:bodyPr>
            <a:normAutofit/>
          </a:bodyPr>
          <a:lstStyle/>
          <a:p>
            <a:pPr algn="ctr"/>
            <a:r>
              <a:rPr lang="km-KH" spc="-120" dirty="0" smtClean="0">
                <a:solidFill>
                  <a:srgbClr val="FF0000"/>
                </a:solidFill>
                <a:latin typeface="Khmer OS Muol Light" pitchFamily="2" charset="0"/>
                <a:ea typeface="+mj-ea"/>
                <a:cs typeface="Khmer OS Muol Light" pitchFamily="2" charset="0"/>
              </a:rPr>
              <a:t>២</a:t>
            </a:r>
            <a:r>
              <a:rPr lang="km-KH" spc="-120" dirty="0">
                <a:solidFill>
                  <a:srgbClr val="FF0000"/>
                </a:solidFill>
                <a:latin typeface="Khmer OS Muol Light" pitchFamily="2" charset="0"/>
                <a:ea typeface="+mj-ea"/>
                <a:cs typeface="Khmer OS Muol Light" pitchFamily="2" charset="0"/>
              </a:rPr>
              <a:t>-៦  ធា្លក់សតាមទ្វារមាសក្រោយសម្រាល​(១)</a:t>
            </a:r>
            <a:endParaRPr lang="km-KH" b="1" dirty="0">
              <a:latin typeface="Khmer OS Muol Light" pitchFamily="2" charset="0"/>
              <a:cs typeface="Khmer OS Muol Light" pitchFamily="2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B23F9FC-CFCA-4D42-ACBB-B24747442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122586"/>
              </p:ext>
            </p:extLst>
          </p:nvPr>
        </p:nvGraphicFramePr>
        <p:xfrm>
          <a:off x="499666" y="914400"/>
          <a:ext cx="8144668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0987">
                  <a:extLst>
                    <a:ext uri="{9D8B030D-6E8A-4147-A177-3AD203B41FA5}">
                      <a16:colId xmlns="" xmlns:a16="http://schemas.microsoft.com/office/drawing/2014/main" val="2870236245"/>
                    </a:ext>
                  </a:extLst>
                </a:gridCol>
                <a:gridCol w="2783681">
                  <a:extLst>
                    <a:ext uri="{9D8B030D-6E8A-4147-A177-3AD203B41FA5}">
                      <a16:colId xmlns="" xmlns:a16="http://schemas.microsoft.com/office/drawing/2014/main" val="678143596"/>
                    </a:ext>
                  </a:extLst>
                </a:gridCol>
              </a:tblGrid>
              <a:tr h="422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1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សួរ ពិនិត្យ កំណត់ត្រា</a:t>
                      </a:r>
                      <a:endParaRPr lang="en-US" sz="1800" b="1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1" kern="1200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មើល ស្តាប់ ស្ទាប</a:t>
                      </a:r>
                      <a:endParaRPr lang="en-US" sz="1800" b="1" kern="1200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Khmer OS Battamba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2608303"/>
                  </a:ext>
                </a:extLst>
              </a:tr>
              <a:tr h="4758698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km-KH" sz="1800" kern="1200" dirty="0" smtClean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m-KH" sz="2000" kern="12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តើ</a:t>
                      </a: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អ្នកសម្គាល់ឃើញមានធ្លាក់សតាមទ្វារមាសឬទេ </a:t>
                      </a:r>
                      <a:r>
                        <a:rPr lang="en-US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?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តើអ្នកមានរមាស់នៅទ្វារមាសឬទេ</a:t>
                      </a:r>
                      <a:r>
                        <a:rPr lang="en-US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តើអ្នកមានបញ្ហានៅពេលនោមឬទេ</a:t>
                      </a:r>
                      <a:r>
                        <a:rPr lang="en-US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? 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- </a:t>
                      </a: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នោមមានខ្ទុះ</a:t>
                      </a:r>
                      <a:endParaRPr lang="en-US" sz="2000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</a:pPr>
                      <a:r>
                        <a:rPr lang="en-US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- </a:t>
                      </a: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នោមមានឈឺផ្សា</a:t>
                      </a:r>
                      <a:endParaRPr lang="en-US" sz="2000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បើដៃគូបានមកគ្លីនិកជាមួយ ត្រូវសួរថាតើមានហូរខ្ទុះតាមបង្ហួរនោមឬឈឺក្រហាយពេលនោមឬទេ</a:t>
                      </a:r>
                      <a:r>
                        <a:rPr lang="en-US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បើដៃគូមិនបានមកជាមួយទេត្រូវពន្យល់ពីសារៈសំខាន់ នៃការវាយតម្លៃនិងការព្យាបាលដើម្បីបង្ការការឆ្លងរោគជាថ្មី </a:t>
                      </a:r>
                      <a:endParaRPr lang="en-US" sz="2000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ធ្វើការណាត់ជួបស្ដ្រីនិងដៃគូរបស់គាត់ (បើអាចធ្វើបាន)។ </a:t>
                      </a:r>
                      <a:endParaRPr lang="en-US" sz="2000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Khmer OS Battambang" panose="02000500000000020004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km-KH" sz="1800" kern="1200" dirty="0" smtClean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r>
                        <a:rPr lang="km-KH" sz="2000" kern="12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ពិ</a:t>
                      </a: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និត្យមើលការធ្លាក់ស ខុសពីធម្មតា ៖</a:t>
                      </a:r>
                      <a:endParaRPr lang="en-US" sz="2000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r>
                        <a:rPr lang="en-US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     - </a:t>
                      </a: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បរិមាណ</a:t>
                      </a:r>
                      <a:endParaRPr lang="en-US" sz="2000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r>
                        <a:rPr lang="en-US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     - </a:t>
                      </a: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ពណ៌</a:t>
                      </a:r>
                      <a:endParaRPr lang="en-US" sz="2000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r>
                        <a:rPr lang="en-US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     - </a:t>
                      </a:r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ក្លិន</a:t>
                      </a:r>
                    </a:p>
                    <a:p>
                      <a:endParaRPr lang="en-US" sz="2000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r>
                        <a:rPr lang="km-KH" sz="2000" kern="12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Khmer OS Battambang" panose="02000500000000020004" pitchFamily="2" charset="0"/>
                        </a:rPr>
                        <a:t>ប្រើចំពុះទាដើម្បីពិនិត្យមើលសភាពនៃសដែលដក់នៅខាងក្នុងនិងធ្វើការលាងសម្អាតដោយសូលុយស្យុងអង់ទីសិបទិក ។</a:t>
                      </a:r>
                      <a:endParaRPr lang="en-US" sz="2000" kern="12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Khmer OS Battambang" panose="02000500000000020004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725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94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304800"/>
            <a:ext cx="8191500" cy="381000"/>
          </a:xfrm>
        </p:spPr>
        <p:txBody>
          <a:bodyPr>
            <a:noAutofit/>
          </a:bodyPr>
          <a:lstStyle/>
          <a:p>
            <a:pPr algn="ctr"/>
            <a:r>
              <a:rPr lang="km-KH" spc="-120" dirty="0" smtClean="0">
                <a:solidFill>
                  <a:srgbClr val="FF0000"/>
                </a:solidFill>
                <a:latin typeface="Khmer OS Muol Light" pitchFamily="2" charset="0"/>
                <a:ea typeface="+mj-ea"/>
                <a:cs typeface="Khmer OS Muol Light" pitchFamily="2" charset="0"/>
              </a:rPr>
              <a:t>២</a:t>
            </a:r>
            <a:r>
              <a:rPr lang="km-KH" spc="-120" dirty="0">
                <a:solidFill>
                  <a:srgbClr val="FF0000"/>
                </a:solidFill>
                <a:latin typeface="Khmer OS Muol Light" pitchFamily="2" charset="0"/>
                <a:ea typeface="+mj-ea"/>
                <a:cs typeface="Khmer OS Muol Light" pitchFamily="2" charset="0"/>
              </a:rPr>
              <a:t>-៦  ធា្លក់សតាមទ្វារមាសក្រោយសម្រាល​(២)</a:t>
            </a:r>
            <a:endParaRPr lang="km-KH" b="1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FD168FB-3348-4AAB-BFF2-3DEE7818A906}"/>
              </a:ext>
            </a:extLst>
          </p:cNvPr>
          <p:cNvSpPr/>
          <p:nvPr/>
        </p:nvSpPr>
        <p:spPr>
          <a:xfrm>
            <a:off x="838200" y="990600"/>
            <a:ext cx="7239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1731645" algn="l"/>
              </a:tabLst>
            </a:pPr>
            <a:r>
              <a:rPr lang="km-KH" b="1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ព្យាបាលនិងផ្តល់ដំបូន្មាន </a:t>
            </a:r>
            <a:endParaRPr lang="en-US" b="1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SzPts val="900"/>
              <a:tabLst>
                <a:tab pos="1731645" algn="l"/>
              </a:tabLst>
            </a:pPr>
            <a:endParaRPr lang="km-KH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Font typeface="Symbol" panose="05050102010706020507" pitchFamily="18" charset="2"/>
              <a:buBlip>
                <a:blip r:embed="rId2"/>
              </a:buBlip>
              <a:tabLst>
                <a:tab pos="1731645" algn="l"/>
              </a:tabLst>
            </a:pP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ហ្គូណូកូក (ប្រមេះទឹកបាយ) ឬ ក្លាមីឌីយ៉ា (ធ្លាក់សមិនធម្មតា ពិសេសចេញពីមាត់ស្បូន  ដៃគូមានហូរខ្ទុះតាមបង្ហួរនោម ឬនោមឈឺ) </a:t>
            </a:r>
            <a:endParaRPr lang="en-US" sz="2000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  <a:p>
            <a:pPr marL="800100" lvl="1" indent="-342900" algn="just">
              <a:lnSpc>
                <a:spcPct val="150000"/>
              </a:lnSpc>
              <a:buSzPts val="900"/>
              <a:buFont typeface="Khmer OS Battambang" panose="02000500000000020004" pitchFamily="2" charset="0"/>
              <a:buChar char="­"/>
              <a:tabLst>
                <a:tab pos="1731645" algn="l"/>
              </a:tabLst>
            </a:pP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ផ្ដល់ការព្យាបាលដល់ស្ដ្រី និងដៃគូដោយ</a:t>
            </a:r>
            <a:r>
              <a:rPr lang="en-US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 Antibiotic</a:t>
            </a: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 សមស្របតាមគោលការណ៍ថ្នាក់ជាតិស្ដីពីការ</a:t>
            </a:r>
            <a:r>
              <a:rPr lang="km-KH" sz="2000" dirty="0" smtClean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គ្រប់គ្រងព្យាបាល</a:t>
            </a: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ជំងឺកាមរោគ </a:t>
            </a:r>
            <a:r>
              <a:rPr lang="en-US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STI/RTI</a:t>
            </a:r>
            <a:endParaRPr lang="km-KH" sz="2000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  <a:p>
            <a:pPr marL="800100" lvl="1" indent="-342900" algn="just">
              <a:lnSpc>
                <a:spcPct val="150000"/>
              </a:lnSpc>
              <a:buSzPts val="900"/>
              <a:buFont typeface="Khmer OS Battambang" panose="02000500000000020004" pitchFamily="2" charset="0"/>
              <a:buChar char="­"/>
              <a:tabLst>
                <a:tab pos="1731645" algn="l"/>
              </a:tabLst>
            </a:pP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ផ្ដល់ពិគ្រោះពិភាក្សាពីការរួមភេទដោយសុវត្ថិភាពរួមទាំងការប្រើស្រោមបានត្រឹមត្រូវជាប្រចាំ </a:t>
            </a:r>
            <a:endParaRPr lang="en-US" sz="2000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SzPts val="900"/>
            </a:pPr>
            <a:endParaRPr lang="en-US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5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304800"/>
            <a:ext cx="8191500" cy="838200"/>
          </a:xfrm>
        </p:spPr>
        <p:txBody>
          <a:bodyPr>
            <a:noAutofit/>
          </a:bodyPr>
          <a:lstStyle/>
          <a:p>
            <a:pPr algn="ctr"/>
            <a:endParaRPr lang="en-US" spc="-120" dirty="0" smtClean="0">
              <a:solidFill>
                <a:srgbClr val="FF0000"/>
              </a:solidFill>
              <a:latin typeface="Khmer OS Muol Light" pitchFamily="2" charset="0"/>
              <a:ea typeface="+mj-ea"/>
              <a:cs typeface="Khmer OS Muol Light" pitchFamily="2" charset="0"/>
            </a:endParaRPr>
          </a:p>
          <a:p>
            <a:pPr algn="ctr"/>
            <a:r>
              <a:rPr lang="km-KH" spc="-120" dirty="0" smtClean="0">
                <a:solidFill>
                  <a:srgbClr val="FF0000"/>
                </a:solidFill>
                <a:latin typeface="Khmer OS Muol Light" pitchFamily="2" charset="0"/>
                <a:ea typeface="+mj-ea"/>
                <a:cs typeface="Khmer OS Muol Light" pitchFamily="2" charset="0"/>
              </a:rPr>
              <a:t>២</a:t>
            </a:r>
            <a:r>
              <a:rPr lang="km-KH" spc="-120" dirty="0">
                <a:solidFill>
                  <a:srgbClr val="FF0000"/>
                </a:solidFill>
                <a:latin typeface="Khmer OS Muol Light" pitchFamily="2" charset="0"/>
                <a:ea typeface="+mj-ea"/>
                <a:cs typeface="Khmer OS Muol Light" pitchFamily="2" charset="0"/>
              </a:rPr>
              <a:t>-៦  ធា្លក់សតាមទ្វារមាសក្រោយសម្រាល​(៣)</a:t>
            </a:r>
            <a:endParaRPr lang="km-KH" b="1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FD168FB-3348-4AAB-BFF2-3DEE7818A906}"/>
              </a:ext>
            </a:extLst>
          </p:cNvPr>
          <p:cNvSpPr/>
          <p:nvPr/>
        </p:nvSpPr>
        <p:spPr>
          <a:xfrm>
            <a:off x="152400" y="1524000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1731645" algn="l"/>
              </a:tabLst>
            </a:pP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ផ្សិតកង់ឌីដា (ធ្លាក់សខាប់ដូចទឹកដោះគោ រមាស់ទ្វារមាសខ្លាំង</a:t>
            </a:r>
            <a:r>
              <a:rPr lang="en-US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)</a:t>
            </a:r>
          </a:p>
          <a:p>
            <a:pPr marL="800100" lvl="1" indent="-342900" algn="just">
              <a:buSzPts val="900"/>
              <a:buFont typeface="Khmer OS Battambang" panose="02000500000000020004" pitchFamily="2" charset="0"/>
              <a:buChar char="­"/>
              <a:tabLst>
                <a:tab pos="1731645" algn="l"/>
              </a:tabLst>
            </a:pP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ត្រូវផ្ដល់ </a:t>
            </a:r>
            <a:r>
              <a:rPr lang="en-US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Clotrimazole </a:t>
            </a: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ទៅតាមគោលការណ៍ណែនាំថ្នាក់ជាតិស្តីពីជំងឺកាមរោគ </a:t>
            </a:r>
            <a:r>
              <a:rPr lang="en-US" sz="2000" dirty="0" smtClean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STI/RTI</a:t>
            </a:r>
            <a:endParaRPr lang="km-KH" sz="2000" dirty="0" smtClean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  <a:p>
            <a:pPr marL="800100" lvl="1" indent="-342900" algn="just">
              <a:buSzPts val="900"/>
              <a:tabLst>
                <a:tab pos="1731645" algn="l"/>
              </a:tabLst>
            </a:pPr>
            <a:endParaRPr lang="en-US" sz="2000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  <a:p>
            <a:pPr marL="800100" lvl="1" indent="-342900" algn="just">
              <a:buSzPts val="900"/>
              <a:buFont typeface="Khmer OS Battambang" panose="02000500000000020004" pitchFamily="2" charset="0"/>
              <a:buChar char="­"/>
              <a:tabLst>
                <a:tab pos="1731645" algn="l"/>
              </a:tabLst>
            </a:pP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ផ្ដល់ពិគ្រោះពិភាក្សាពីការរួមភេទដោយសុវត្ថិភាពរួមទាំងការប្រើ ស្រោមបានត្រឹមត្រូវជាប្រចាំ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  <a:buSzPts val="900"/>
              <a:tabLst>
                <a:tab pos="1731645" algn="l"/>
              </a:tabLst>
            </a:pPr>
            <a:endParaRPr lang="km-KH" sz="2000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  <a:p>
            <a:pPr marL="285750" marR="0" lvl="0" indent="-285750" algn="just">
              <a:spcBef>
                <a:spcPts val="0"/>
              </a:spcBef>
              <a:spcAft>
                <a:spcPts val="0"/>
              </a:spcAft>
              <a:buSzPts val="900"/>
              <a:buFont typeface="Wingdings" panose="05000000000000000000" pitchFamily="2" charset="2"/>
              <a:buChar char="v"/>
              <a:tabLst>
                <a:tab pos="1731645" algn="l"/>
              </a:tabLst>
            </a:pP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ការបង្ក</a:t>
            </a:r>
            <a:r>
              <a:rPr lang="km-KH" sz="2000" dirty="0" smtClean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រោគដោយ</a:t>
            </a: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បាក់តេរី </a:t>
            </a:r>
            <a:r>
              <a:rPr lang="km-KH" sz="2000" dirty="0" smtClean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និងទ្</a:t>
            </a: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រីកូម៉ូណាស់ (មានធ្លាក់ស មិនធម្មតា ពពុះៗ មានក្លិនស្អុយ)</a:t>
            </a:r>
            <a:endParaRPr lang="en-US" sz="2000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  <a:p>
            <a:pPr marL="800100" lvl="1" indent="-342900" algn="just">
              <a:buSzPts val="900"/>
              <a:buFont typeface="Khmer OS Battambang" panose="02000500000000020004" pitchFamily="2" charset="0"/>
              <a:buChar char="­"/>
              <a:tabLst>
                <a:tab pos="1731645" algn="l"/>
              </a:tabLst>
            </a:pP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ព្យាបាលតាមគោលការណ៍ណែនាំថ្នាក់</a:t>
            </a:r>
            <a:r>
              <a:rPr lang="km-KH" sz="2000" dirty="0" smtClean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ជាតិស្ដី</a:t>
            </a: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អំពីការគ្រប់គ្រងព្យាបាលជំងឺកាមរោគ </a:t>
            </a:r>
            <a:r>
              <a:rPr lang="en-US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STI/RTI</a:t>
            </a:r>
          </a:p>
          <a:p>
            <a:pPr marL="800100" marR="17780" lvl="1" indent="-342900" algn="just">
              <a:buSzPts val="900"/>
              <a:buFont typeface="Khmer OS Battambang" panose="02000500000000020004" pitchFamily="2" charset="0"/>
              <a:buChar char="­"/>
              <a:tabLst>
                <a:tab pos="1731645" algn="l"/>
              </a:tabLst>
            </a:pPr>
            <a:r>
              <a:rPr lang="km-KH" sz="2000" dirty="0">
                <a:solidFill>
                  <a:srgbClr val="000099"/>
                </a:solidFill>
                <a:latin typeface="Times New Roman" panose="02020603050405020304" pitchFamily="18" charset="0"/>
                <a:cs typeface="Khmer OS Battambang" panose="02000500000000020004" pitchFamily="2" charset="0"/>
              </a:rPr>
              <a:t>ផ្ដល់ពិគ្រោះពិភាក្សាពីការរួមភេទដោយសុវត្ថិភាពរួមទាំងការប្រើស្រោមបានត្រឹមត្រូវជាប្រចាំ។</a:t>
            </a:r>
            <a:endParaRPr lang="en-US" sz="2000" dirty="0">
              <a:solidFill>
                <a:srgbClr val="000099"/>
              </a:solidFill>
              <a:latin typeface="Times New Roman" panose="02020603050405020304" pitchFamily="18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70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D476C1-6E6D-4485-AF5A-25CEA7EA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583" y="76200"/>
            <a:ext cx="8079581" cy="685800"/>
          </a:xfrm>
        </p:spPr>
        <p:txBody>
          <a:bodyPr>
            <a:normAutofit/>
          </a:bodyPr>
          <a:lstStyle/>
          <a:p>
            <a:pPr algn="ctr"/>
            <a:r>
              <a:rPr lang="km-KH" sz="2400" dirty="0" smtClean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៣</a:t>
            </a:r>
            <a:r>
              <a:rPr lang="en-US" sz="2400" dirty="0" smtClean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400" dirty="0" smtClean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វិធាន</a:t>
            </a:r>
            <a:r>
              <a:rPr lang="km-KH" sz="2400" dirty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ការការពារ​ (១)</a:t>
            </a:r>
            <a:r>
              <a:rPr lang="km-KH" sz="2400" dirty="0">
                <a:latin typeface="Khmer OS Muol Light" pitchFamily="2" charset="0"/>
                <a:cs typeface="Khmer OS Muol Light" pitchFamily="2" charset="0"/>
              </a:rPr>
              <a:t> </a:t>
            </a:r>
            <a:endParaRPr lang="en-US" sz="24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B9DCC29-7ED1-4F95-B18A-B6EC2D53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7E071301-05E6-4B43-993A-B3B4735613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3811"/>
              </p:ext>
            </p:extLst>
          </p:nvPr>
        </p:nvGraphicFramePr>
        <p:xfrm>
          <a:off x="609599" y="797757"/>
          <a:ext cx="8126153" cy="55007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37349">
                  <a:extLst>
                    <a:ext uri="{9D8B030D-6E8A-4147-A177-3AD203B41FA5}">
                      <a16:colId xmlns="" xmlns:a16="http://schemas.microsoft.com/office/drawing/2014/main" val="3638546168"/>
                    </a:ext>
                  </a:extLst>
                </a:gridCol>
                <a:gridCol w="4288804">
                  <a:extLst>
                    <a:ext uri="{9D8B030D-6E8A-4147-A177-3AD203B41FA5}">
                      <a16:colId xmlns="" xmlns:a16="http://schemas.microsoft.com/office/drawing/2014/main" val="376309721"/>
                    </a:ext>
                  </a:extLst>
                </a:gridCol>
              </a:tblGrid>
              <a:tr h="4976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000" b="1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cs typeface="Khmer OS" panose="02000500000000020004" pitchFamily="2" charset="0"/>
                        </a:rPr>
                        <a:t>វាយតម្លៃ ពិនិត្យកំណត់ត្រា</a:t>
                      </a:r>
                      <a:endParaRPr lang="en-US" sz="2000" b="1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ea typeface="Calibri" panose="020F0502020204030204" pitchFamily="34" charset="0"/>
                        <a:cs typeface="Khmer OS" panose="02000500000000020004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000" b="1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cs typeface="Khmer OS" panose="02000500000000020004" pitchFamily="2" charset="0"/>
                        </a:rPr>
                        <a:t>អន្ដរាគមន៍</a:t>
                      </a:r>
                      <a:endParaRPr lang="en-US" sz="2000" b="1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ea typeface="Calibri" panose="020F0502020204030204" pitchFamily="34" charset="0"/>
                        <a:cs typeface="Khmer OS" panose="02000500000000020004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5326891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ពិនិត្យការចាក់ថ្នាំបង្ការ</a:t>
                      </a:r>
                      <a:r>
                        <a:rPr lang="km-KH" sz="20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ជំងឺ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None/>
                        <a:tabLst>
                          <a:tab pos="1731645" algn="l"/>
                        </a:tabLst>
                      </a:pPr>
                      <a:r>
                        <a:rPr lang="km-KH" sz="20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     តេ</a:t>
                      </a: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តាណូស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ចាក់វាក់សំាងការពារជំងឺតេតាណូសបើដល់ពេលត្រូវចាក់</a:t>
                      </a:r>
                      <a:r>
                        <a:rPr lang="ca-ES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​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6048682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31645" algn="l"/>
                        </a:tabLst>
                        <a:defRPr/>
                      </a:pPr>
                      <a:r>
                        <a:rPr lang="en-US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 </a:t>
                      </a:r>
                      <a:r>
                        <a:rPr lang="km-KH" sz="20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    ផ្ដល់ថ្នាំ</a:t>
                      </a:r>
                      <a:r>
                        <a:rPr lang="en-US" sz="2000" b="0" dirty="0" err="1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Mebandazol</a:t>
                      </a: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១គ្រាប់ </a:t>
                      </a:r>
                      <a:r>
                        <a:rPr lang="km-KH" sz="20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 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31645" algn="l"/>
                        </a:tabLst>
                        <a:defRPr/>
                      </a:pPr>
                      <a:r>
                        <a:rPr lang="km-KH" sz="20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     (</a:t>
                      </a:r>
                      <a:r>
                        <a:rPr lang="en-US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500mg</a:t>
                      </a:r>
                      <a:r>
                        <a:rPr lang="km-KH" sz="20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)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89011246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ពិនិត្យពីការផ្ដល់ថ្នាំជាតិដែកនិងអាស៊ីដហ្វូលីក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ផ្ដល់ជាតិដែកនិងអាស៊ីដហ្វូលីក៤២ថ្ងៃនិងផ្ដល់ពិគ្រោះ ពិភាក្សាពីការប្រើ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3955511"/>
                  </a:ext>
                </a:extLst>
              </a:tr>
              <a:tr h="1346982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ពិនិត្យស្ថានភាពមេរោគអេដស៍ក្នុង សៀវភៅសុខភាពមាតា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បើស្ដ្រីមានផ្ទុកមេរោគអេដស៍ ៖ 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បញ្ជូនស្ដ្រីនិងកូនទៅផ្នែកពិនិត្យជំងឺក្រៅដើម្បី</a:t>
                      </a:r>
                      <a:r>
                        <a:rPr lang="km-KH" sz="20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ទទួលសេ</a:t>
                      </a: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វា </a:t>
                      </a:r>
                      <a:r>
                        <a:rPr lang="en-US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OI /</a:t>
                      </a:r>
                      <a:r>
                        <a:rPr lang="km-KH" sz="16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ART</a:t>
                      </a:r>
                      <a:r>
                        <a:rPr lang="km-KH" sz="20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 ដើ</a:t>
                      </a: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មី្បព្យាបាលបន្ដ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0115177"/>
                  </a:ext>
                </a:extLst>
              </a:tr>
              <a:tr h="1010236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កត់ត្រាព័ត៌មានទាំងអស់ក្នុង</a:t>
                      </a:r>
                      <a:r>
                        <a:rPr lang="km-KH" sz="20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សៀវភៅសុខ</a:t>
                      </a: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ភាពមាតា។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4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 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36183" marR="361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59283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3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839531-4F04-4CCB-9751-9D99ECB89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76200"/>
            <a:ext cx="8079581" cy="685800"/>
          </a:xfrm>
        </p:spPr>
        <p:txBody>
          <a:bodyPr>
            <a:normAutofit/>
          </a:bodyPr>
          <a:lstStyle/>
          <a:p>
            <a:r>
              <a:rPr lang="km-KH" sz="2400" dirty="0" smtClean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៣</a:t>
            </a:r>
            <a:r>
              <a:rPr lang="km-KH" sz="2400" dirty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-១ អនាម័យនិងអាហារូបត្ថម្ភ</a:t>
            </a:r>
            <a:endParaRPr lang="en-US" sz="24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D5534C6-69BD-406A-8C32-23EFCDA53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43C5F650-6345-48DD-8EF3-E9156ED17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53032"/>
              </p:ext>
            </p:extLst>
          </p:nvPr>
        </p:nvGraphicFramePr>
        <p:xfrm>
          <a:off x="152400" y="870204"/>
          <a:ext cx="8839200" cy="56829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55911">
                  <a:extLst>
                    <a:ext uri="{9D8B030D-6E8A-4147-A177-3AD203B41FA5}">
                      <a16:colId xmlns="" xmlns:a16="http://schemas.microsoft.com/office/drawing/2014/main" val="1921434054"/>
                    </a:ext>
                  </a:extLst>
                </a:gridCol>
                <a:gridCol w="4583289">
                  <a:extLst>
                    <a:ext uri="{9D8B030D-6E8A-4147-A177-3AD203B41FA5}">
                      <a16:colId xmlns="" xmlns:a16="http://schemas.microsoft.com/office/drawing/2014/main" val="13644667"/>
                    </a:ext>
                  </a:extLst>
                </a:gridCol>
              </a:tblGrid>
              <a:tr h="3892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000" b="1" kern="1200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ea typeface="+mn-ea"/>
                          <a:cs typeface="Khmer OS" panose="02000500000000020004" pitchFamily="2" charset="0"/>
                        </a:rPr>
                        <a:t>ថែទាំក្រោយសម្រាលនិងអនាម័យ</a:t>
                      </a:r>
                      <a:endParaRPr lang="en-US" sz="2000" b="1" kern="1200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ea typeface="+mn-ea"/>
                        <a:cs typeface="Khmer OS" panose="02000500000000020004" pitchFamily="2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000" b="1" kern="1200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ea typeface="+mn-ea"/>
                          <a:cs typeface="Khmer OS" panose="02000500000000020004" pitchFamily="2" charset="0"/>
                        </a:rPr>
                        <a:t>អាហារូបត្ថម្ភ</a:t>
                      </a:r>
                      <a:endParaRPr lang="en-US" sz="2000" b="1" kern="1200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ea typeface="+mn-ea"/>
                        <a:cs typeface="Khmer OS" panose="02000500000000020004" pitchFamily="2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35779777"/>
                  </a:ext>
                </a:extLst>
              </a:tr>
              <a:tr h="52937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endParaRPr lang="km-KH" sz="1600" b="0" kern="1200" dirty="0" smtClean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b="0" kern="120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ណែនាំ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និងពន្យល់ដល់ស្ដ្រី ៖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ត្រូវមាននរណាម្នាក់នៅជាមួយនាងជាប់ជានិច្ចក្នុងអំឡុងពេល២៤ម៉ោងដំបូងក្រោយសម្រាល 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មិនត្រូវដាក់អ្វីចូលទៅក្នុងទា្វរមាសស្ដ្រី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សម្រាកនិងសម្រាន្តឱ្យបានគ្រប់គ្រាន់ 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សម្អាតខ្លួន ដើម្បីជៀសវាងការឆ្លងរោគដល់ម្ដាយនិងទារកប៉ុន្តែមិនត្រូវ ងូតទឹកកូន មុន២៤ម៉ោង ៖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16002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- 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លាងដៃមុននឹងប៉ះពាល់ទារក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280670" marR="0" indent="-1206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- 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លាងប៉េរីណេរាល់ថ្ងៃនិងក្រោយពីបន្ទោរបង់ និងត្រូវផ្ដិតឱ្យស្ងួត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280670" marR="0" indent="-698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pt-BR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- 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ប្ដូរក្រណាត់ទ្រាប់ប៉េរីណេរៀងរាល់៤ម៉ោងទៅ</a:t>
                      </a:r>
                      <a:r>
                        <a:rPr lang="km-KH" sz="1600" b="0" kern="120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៦ម៉ោង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ឬញឹកជាងនេះ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291465" marR="0" indent="-29146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pt-BR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    - 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ប្រើសំឡីអនាម័យទ្រាប់ហើយបោះចោលឱ្យបានត្រឹមត្រូវ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pt-BR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    - 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ងូតទឹកសម្អាតខ្លួនរៀងរាល់ថ្ងៃ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ជៀសវាងការរួមភេទរហូតដល់របួសប៉េរីណេជាសះស្បើយបានល្អសិន។</a:t>
                      </a:r>
                      <a:r>
                        <a:rPr lang="en-US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​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 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endParaRPr lang="km-KH" sz="1600" b="0" kern="1200" dirty="0" smtClean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ណែនាំ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ស្ដ្រីឱ្យញ៉ាំអាហារឱ្យបានច្រើនដងក្នុងមួយថ្ងៃ (យ៉ាងតិច៤ដង) និងឱ្យបានគ្រប់មុខ</a:t>
                      </a:r>
                      <a:r>
                        <a:rPr lang="en-US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(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អាហារបីក្រុម</a:t>
                      </a:r>
                      <a:r>
                        <a:rPr lang="en-US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)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ដូចជា សាច់ ត្រី ប្រេង គ្រាប់ធញ្ញជាតិ សណ្ដែក បន្លែ ដើម្បីជួយ</a:t>
                      </a:r>
                      <a:r>
                        <a:rPr lang="en-US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  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ឱ្យស្ដ្រីមាន សុខភាពល្អនិងរឹងមាំ ជាពិសេសអាហារដែលសំបូរជាតិកាល់ស្យូម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បញ្ជាក់ប្រាប់ស្ដ្រីថានាងអាចបរិភោគអាហារអ្វីក៏បានតាមធម្មតាអាហារទាំងនោះនឹងមិនប៉ះពាល់ដល់ការបំបៅដោះកូនទេ 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ចំណាយពេលបន្ថែម ផ្ដល់ពិគ្រោះពិភាក្សា ពី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14097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b="0" kern="120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    អា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ហារូបត្ថម្ភដល់ស្ដ្រីដែលស្គមនិងស្ដ្រីវ័យក្មេង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សួរពីអាហារដែលស្ដ្រីតមបើជាចំណីអាហារផ្ដល់ការចិញ្ចឹមល្អដល់សុខភាពណែនាំស្ដ្រីកុំឱ្យ</a:t>
                      </a:r>
                      <a:r>
                        <a:rPr lang="km-KH" sz="1600" b="0" kern="120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តមអាហារ</a:t>
                      </a: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នោះ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b="0" kern="120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ណែនាំសមាជិកគ្រួសារឱ្យលើកទឹកចិត្ដនិងជួយស្ដ្រីឱ្យហូបបានគ្រប់គ្រាន់និងជៀសវាងការងារធ្ងន់ធ្ងរ។</a:t>
                      </a:r>
                      <a:endParaRPr lang="en-US" sz="1600" b="0" kern="120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00927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0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39F817-BF93-4533-B27D-2C163E2E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19" y="152400"/>
            <a:ext cx="8079581" cy="838200"/>
          </a:xfrm>
        </p:spPr>
        <p:txBody>
          <a:bodyPr>
            <a:normAutofit/>
          </a:bodyPr>
          <a:lstStyle/>
          <a:p>
            <a:pPr algn="ctr"/>
            <a:r>
              <a:rPr lang="km-KH" sz="2400" dirty="0" smtClean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៣</a:t>
            </a:r>
            <a:r>
              <a:rPr lang="km-KH" sz="2400" dirty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-២  ការពន្យារកំណើត</a:t>
            </a:r>
            <a:r>
              <a:rPr lang="en-US" sz="2400" dirty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38A4908-4482-463F-BEF0-143B744E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D3D6654-3569-4F33-AA08-CCE7F8143F52}"/>
              </a:ext>
            </a:extLst>
          </p:cNvPr>
          <p:cNvSpPr/>
          <p:nvPr/>
        </p:nvSpPr>
        <p:spPr>
          <a:xfrm>
            <a:off x="266700" y="10033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m-KH" dirty="0">
                <a:solidFill>
                  <a:srgbClr val="003399"/>
                </a:solidFill>
                <a:ea typeface="Calibri" panose="020F0502020204030204" pitchFamily="34" charset="0"/>
                <a:cs typeface="Khmer OS Battambang" panose="02000500000000020004" pitchFamily="2" charset="0"/>
              </a:rPr>
              <a:t>សម្រាប់ព័ត៌មានទូទៅស្ដីពីការផ្ដល់ពិគ្រោះពិភាក្សាអំពីការពន្យារកំណើតសូមមើល</a:t>
            </a:r>
            <a:r>
              <a:rPr lang="en-US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</a:rPr>
              <a:t>(</a:t>
            </a:r>
            <a:r>
              <a:rPr lang="km-KH" dirty="0">
                <a:solidFill>
                  <a:srgbClr val="003399"/>
                </a:solidFill>
                <a:ea typeface="Calibri" panose="020F0502020204030204" pitchFamily="34" charset="0"/>
                <a:cs typeface="Khmer OS Battambang" panose="02000500000000020004" pitchFamily="2" charset="0"/>
              </a:rPr>
              <a:t>ទំព័រ </a:t>
            </a:r>
            <a:r>
              <a:rPr lang="en-US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</a:rPr>
              <a:t>80)</a:t>
            </a:r>
            <a:r>
              <a:rPr lang="km-KH" dirty="0">
                <a:solidFill>
                  <a:srgbClr val="003399"/>
                </a:solidFill>
                <a:ea typeface="Calibri" panose="020F0502020204030204" pitchFamily="34" charset="0"/>
                <a:cs typeface="Khmer OS Battambang" panose="02000500000000020004" pitchFamily="2" charset="0"/>
              </a:rPr>
              <a:t> </a:t>
            </a:r>
            <a:r>
              <a:rPr lang="km-KH" dirty="0" smtClean="0">
                <a:solidFill>
                  <a:srgbClr val="003399"/>
                </a:solidFill>
                <a:ea typeface="Calibri" panose="020F0502020204030204" pitchFamily="34" charset="0"/>
                <a:cs typeface="Khmer OS Battambang" panose="02000500000000020004" pitchFamily="2" charset="0"/>
              </a:rPr>
              <a:t>។</a:t>
            </a:r>
          </a:p>
          <a:p>
            <a:endParaRPr lang="km-KH" dirty="0" smtClean="0">
              <a:solidFill>
                <a:srgbClr val="003399"/>
              </a:solidFill>
              <a:ea typeface="Calibri" panose="020F0502020204030204" pitchFamily="34" charset="0"/>
              <a:cs typeface="Khmer OS Battambang" panose="02000500000000020004" pitchFamily="2" charset="0"/>
            </a:endParaRPr>
          </a:p>
          <a:p>
            <a:r>
              <a:rPr lang="km-KH" dirty="0" smtClean="0">
                <a:solidFill>
                  <a:srgbClr val="003399"/>
                </a:solidFill>
                <a:ea typeface="Calibri" panose="020F0502020204030204" pitchFamily="34" charset="0"/>
                <a:cs typeface="Khmer OS Battambang" panose="02000500000000020004" pitchFamily="2" charset="0"/>
              </a:rPr>
              <a:t> </a:t>
            </a:r>
            <a:r>
              <a:rPr lang="km-KH" dirty="0">
                <a:solidFill>
                  <a:srgbClr val="003399"/>
                </a:solidFill>
                <a:ea typeface="Calibri" panose="020F0502020204030204" pitchFamily="34" charset="0"/>
                <a:cs typeface="Khmer OS Battambang" panose="02000500000000020004" pitchFamily="2" charset="0"/>
              </a:rPr>
              <a:t>ព័ត៌មានដូចតទៅនឹងរៀបរាប់អំពីវិធីការពារមិនឱ្យមានផ្ទៃពោះ ដោយបំបៅកូនដោយទឹក</a:t>
            </a:r>
            <a:r>
              <a:rPr lang="km-KH" dirty="0" smtClean="0">
                <a:solidFill>
                  <a:srgbClr val="003399"/>
                </a:solidFill>
                <a:ea typeface="Calibri" panose="020F0502020204030204" pitchFamily="34" charset="0"/>
                <a:cs typeface="Khmer OS Battambang" panose="02000500000000020004" pitchFamily="2" charset="0"/>
              </a:rPr>
              <a:t>ដោះ</a:t>
            </a:r>
          </a:p>
          <a:p>
            <a:r>
              <a:rPr lang="km-KH" dirty="0" smtClean="0">
                <a:solidFill>
                  <a:srgbClr val="003399"/>
                </a:solidFill>
                <a:ea typeface="Calibri" panose="020F0502020204030204" pitchFamily="34" charset="0"/>
                <a:cs typeface="Khmer OS Battambang" panose="02000500000000020004" pitchFamily="2" charset="0"/>
              </a:rPr>
              <a:t>ម្ដាយ</a:t>
            </a:r>
            <a:r>
              <a:rPr lang="km-KH" dirty="0">
                <a:solidFill>
                  <a:srgbClr val="003399"/>
                </a:solidFill>
                <a:ea typeface="Calibri" panose="020F0502020204030204" pitchFamily="34" charset="0"/>
                <a:cs typeface="Khmer OS Battambang" panose="02000500000000020004" pitchFamily="2" charset="0"/>
              </a:rPr>
              <a:t>សុទ្ធក្នុងអំឡុងពេលមិនទាន់មាន រដូវ ។ </a:t>
            </a:r>
            <a:endParaRPr lang="en-US" dirty="0">
              <a:solidFill>
                <a:srgbClr val="003399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D0BC24B0-9319-4E3A-A990-042D697AD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23844"/>
              </p:ext>
            </p:extLst>
          </p:nvPr>
        </p:nvGraphicFramePr>
        <p:xfrm>
          <a:off x="408248" y="2362200"/>
          <a:ext cx="8327506" cy="3831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27506">
                  <a:extLst>
                    <a:ext uri="{9D8B030D-6E8A-4147-A177-3AD203B41FA5}">
                      <a16:colId xmlns="" xmlns:a16="http://schemas.microsoft.com/office/drawing/2014/main" val="859521846"/>
                    </a:ext>
                  </a:extLst>
                </a:gridCol>
              </a:tblGrid>
              <a:tr h="86291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បំបៅកូនដោយទឹកដោះម្តាយសុទ្ធក្នុងអំឡុងពេលមិនទាន់មានរដូវ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cs typeface="Khmer OS Battambang" panose="02000500000000020004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(LAM Lactation Amenorrhea Method )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Calibri" panose="020F0502020204030204" pitchFamily="34" charset="0"/>
                        <a:cs typeface="Khmer OS Battambang" panose="02000500000000020004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89350959"/>
                  </a:ext>
                </a:extLst>
              </a:tr>
              <a:tr h="2968554">
                <a:tc>
                  <a:txBody>
                    <a:bodyPr/>
                    <a:lstStyle/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មធ្យោបាយនេះមានប្រសិទ្ធភាពបានលុះត្រាតែមានល័ក្ខខ័ណ្ឌ៣យ៉ាង ៖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cs typeface="Khmer OS Battambang" panose="02000500000000020004" pitchFamily="2" charset="0"/>
                      </a:endParaRPr>
                    </a:p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១. ម្តាយមិនទាន់មានឈាមរដូវក្រោយពេលសម្រាលកូនរួច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cs typeface="Khmer OS Battambang" panose="02000500000000020004" pitchFamily="2" charset="0"/>
                      </a:endParaRPr>
                    </a:p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២. ទារកមានអាយុតិចជាង៦ខែ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cs typeface="Khmer OS Battambang" panose="02000500000000020004" pitchFamily="2" charset="0"/>
                      </a:endParaRPr>
                    </a:p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៣. ម្តាយបំបៅកូនដោយទឹកដោះខ្លួនឯងតែមួយមុខគត់ (គ្មានបន្ថែមអាហារអ្វីក្រៅពីទឹក</a:t>
                      </a:r>
                      <a:r>
                        <a:rPr lang="km-KH" sz="1800" b="0" kern="1200" dirty="0" smtClean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ដោះ</a:t>
                      </a:r>
                    </a:p>
                    <a:p>
                      <a:pPr marL="18034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m-KH" sz="1800" b="0" kern="1200" dirty="0" smtClean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   </a:t>
                      </a:r>
                      <a:r>
                        <a:rPr lang="en-US" sz="1800" b="0" kern="1200" dirty="0" smtClean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​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ម្តាយ) ឱ្យបានញឹកញាប់ទាំងយប់ទាំងថ្ងៃយ៉ាងតិច៨ដងក្នុង១ថ្ងៃ។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cs typeface="Khmer OS Battambang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900"/>
                        <a:buFont typeface="Symbol" panose="05050102010706020507" pitchFamily="18" charset="2"/>
                        <a:buChar char=""/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ស្ត្រីដែលបំបៅកូនដោយទឹកដោះសុទ្ធក៏អាចជ្រើសរើសមធ្យោបាយពន្យារកំណើតមួយផ្សេងទៀតដោយប្រើតែមួយមុខឬប្រើរួមជាមួយនឹងវិធី</a:t>
                      </a: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 LAM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cs typeface="Khmer OS Battambang" panose="02000500000000020004" pitchFamily="2" charset="0"/>
                        </a:rPr>
                        <a:t>។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Times New Roman" panose="02020603050405020304" pitchFamily="18" charset="0"/>
                        <a:cs typeface="Khmer OS Battambang" panose="02000500000000020004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05997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4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91A5FC-9E55-4E00-A134-F0023515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1" y="265025"/>
            <a:ext cx="8583352" cy="83339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km-KH" sz="2200" dirty="0" smtClean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៣</a:t>
            </a:r>
            <a:r>
              <a:rPr lang="km-KH" sz="2200" dirty="0">
                <a:solidFill>
                  <a:srgbClr val="C00000"/>
                </a:solidFill>
                <a:latin typeface="Khmer OS Muol Light" pitchFamily="2" charset="0"/>
                <a:cs typeface="Khmer OS Muol Light" pitchFamily="2" charset="0"/>
              </a:rPr>
              <a:t>-៣ សញ្ញាគ្រោះថ្នាក់និងការត្រៀមពេលសង្គ្រោះបន្ទាន់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9DDC67B-E1B6-49D9-9DD3-9A098CB80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92FA1226-7EAA-414B-BA15-F256A4E69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09799"/>
              </p:ext>
            </p:extLst>
          </p:nvPr>
        </p:nvGraphicFramePr>
        <p:xfrm>
          <a:off x="127002" y="548640"/>
          <a:ext cx="8889997" cy="6309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64199">
                  <a:extLst>
                    <a:ext uri="{9D8B030D-6E8A-4147-A177-3AD203B41FA5}">
                      <a16:colId xmlns="" xmlns:a16="http://schemas.microsoft.com/office/drawing/2014/main" val="1650362112"/>
                    </a:ext>
                  </a:extLst>
                </a:gridCol>
                <a:gridCol w="3225798">
                  <a:extLst>
                    <a:ext uri="{9D8B030D-6E8A-4147-A177-3AD203B41FA5}">
                      <a16:colId xmlns="" xmlns:a16="http://schemas.microsoft.com/office/drawing/2014/main" val="2122757920"/>
                    </a:ext>
                  </a:extLst>
                </a:gridCol>
              </a:tblGrid>
              <a:tr h="189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1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សញ្ញាគ្រោះថ្នាក់</a:t>
                      </a:r>
                      <a:endParaRPr lang="en-US" sz="1800" b="1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 marL="42407" marR="424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1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ការត្រៀមពេលមានអាសន្ន</a:t>
                      </a:r>
                      <a:endParaRPr lang="en-US" sz="1800" b="1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 marL="42407" marR="424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81533313"/>
                  </a:ext>
                </a:extLst>
              </a:tr>
              <a:tr h="3576291">
                <a:tc>
                  <a:txBody>
                    <a:bodyPr/>
                    <a:lstStyle/>
                    <a:p>
                      <a:pPr marL="111760" marR="0" indent="127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មិនត្រូវពន្យារពេលបើមានសញ្ញាគ្រោះថ្នាក់៖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ធ្លាក់ឈាមតាមទ្វារមាស ៖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560070" marR="0" indent="-2095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ក្រណាត់ទ្រាប់ប៉េរីណេសើមជោគលើសពី២ដុំក្នុង​​​​​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560070" marR="0" indent="-2095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 រយៈពេល២០-៣០នាទីក្រោយសម្រាល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82905" marR="0" indent="-31178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     -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ធ្លាក់ឈាមកាន់តែច្រើនឡើងៗក្រោយសម្រាល</a:t>
                      </a:r>
                      <a:r>
                        <a:rPr lang="km-KH" sz="1800" b="0" kern="120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ដែលធម្ម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តាការធា្លក់ឈាមនេះត្រូវថយចុះ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ប្រកាច់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ដង្ហើមញាប់ ឬ ពិបាកដកង្ហើម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គ្រុនក្ដៅឬខ្សោយមិនអាចងើបពីគ្រែរួច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ឈឺក្នុងពោះយ៉ាងខ្លាំង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None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ឆាប់ទៅមណ្ឌលសុខភាពឬមន្ទីរពេទ្យតាមដែលអាចទៅបានបើមានសញ្ញាគ្រោះថ្នាក់ដូចខាងក្រោម ៖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50520" marR="0" indent="-2095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 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គ្រុនក្ដៅ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420370" marR="0" indent="-2794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 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ឈឺពោះ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280670" marR="0" indent="-1397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 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មានអារម្មណ៍មិនស្រួលខ្លួន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420370" marR="0" indent="-2794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 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ដោះឡើងហើម ក្រហម ឡើងតឹងឬឈឺក្បាលដោះ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160020" marR="0" indent="-190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 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មានហូរទឹកនោម ឬ ឈឺចាប់ពេលនោម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160020" marR="0" indent="-190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 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ឈឺចាប់នៅប៉េរីណេ ឬ មានហូរខ្ទុះ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160020" marR="0" indent="-190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 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កករឃ្លោកមានក្លិនស្អុយ។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 marL="42407" marR="424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ពិភាក្សាពីការត្រៀមជាបន្ទាន់ជាមួយស្ដ្រីនិងដៃគូគាត់/គ្រួសារ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ណែនាំឱ្យមាននរណាម្នាក់នៅក្បែរជានិច្ចក្នុងអំឡុងពេល២៤ម៉ោងដំបូងក្រោយ សម្រាល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81B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ពិភាក្សា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238125" marR="0" indent="-3746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តើត្រូវទៅកន្លែងណាបើមានសញ្ញាគ្រោះថ្នាក់</a:t>
                      </a: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?  </a:t>
                      </a:r>
                    </a:p>
                    <a:p>
                      <a:pPr marL="71120" marR="0" indent="12954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តើទៅទីនោះដោយរបៀបណា</a:t>
                      </a: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?</a:t>
                      </a:r>
                    </a:p>
                    <a:p>
                      <a:pPr marL="0" marR="0" indent="20066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តើថ្លៃចំណាយអស់ប៉ុន្មាន</a:t>
                      </a: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?</a:t>
                      </a:r>
                    </a:p>
                    <a:p>
                      <a:pPr marL="201295" marR="0" indent="-63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-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ការគាំទ្ររបស់ក្រុមគ្រួសារ សហគមន៍និងសុំជំនួយពីសហគមន៍បើចាំបាច់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81B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ណែនាំស្ដ្រីឱ្យយកសៀវភៅសុខភាពមាតាទៅជាមួយផង។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Khmer OS Battambang" panose="02000500000000020004" pitchFamily="2" charset="0"/>
                        </a:rPr>
                        <a:t> </a:t>
                      </a:r>
                    </a:p>
                  </a:txBody>
                  <a:tcPr marL="42407" marR="424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97001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0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67D0D9-324D-43D3-B2C3-F4B0B699B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0"/>
            <a:ext cx="8079581" cy="1658198"/>
          </a:xfrm>
        </p:spPr>
        <p:txBody>
          <a:bodyPr>
            <a:normAutofit/>
          </a:bodyPr>
          <a:lstStyle/>
          <a:p>
            <a:r>
              <a:rPr lang="km-KH" sz="28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8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- </a:t>
            </a:r>
            <a:r>
              <a:rPr lang="km-KH" sz="28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ការ</a:t>
            </a:r>
            <a:r>
              <a:rPr lang="km-KH" sz="28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វាយតម្លៃ និង ការថែទាំ</a:t>
            </a:r>
            <a:r>
              <a:rPr lang="km-KH" sz="28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ទារកទើប</a:t>
            </a:r>
            <a:r>
              <a:rPr lang="km-KH" sz="28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កើត</a:t>
            </a:r>
            <a:endParaRPr lang="en-US" sz="2800" dirty="0">
              <a:solidFill>
                <a:srgbClr val="FF000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9343408-D783-4D78-8A6A-268BBDA3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8314B6-83D5-4F98-917E-1A597982E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330" y="325966"/>
            <a:ext cx="8079581" cy="719667"/>
          </a:xfrm>
        </p:spPr>
        <p:txBody>
          <a:bodyPr>
            <a:normAutofit fontScale="90000"/>
          </a:bodyPr>
          <a:lstStyle/>
          <a:p>
            <a:pPr algn="ctr"/>
            <a:r>
              <a:rPr lang="km-KH" sz="3100" dirty="0" smtClean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3100" dirty="0" smtClean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3100" dirty="0" smtClean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3100" dirty="0" smtClean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7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km-KH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-១  សញ្ញាគ្រោះថ្នាក់របស់ទារកមុន</a:t>
            </a:r>
            <a:r>
              <a:rPr lang="km-KH" sz="27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ពេលចេញ</a:t>
            </a:r>
            <a:r>
              <a:rPr lang="km-KH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ទៅផ្ទះ</a:t>
            </a:r>
            <a:r>
              <a:rPr lang="en-US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D96F83-7CD7-4330-A299-C6828904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3B19643A-E197-4DDB-9FC8-7A02E2C1B6A6}"/>
              </a:ext>
            </a:extLst>
          </p:cNvPr>
          <p:cNvSpPr/>
          <p:nvPr/>
        </p:nvSpPr>
        <p:spPr>
          <a:xfrm>
            <a:off x="532209" y="1295400"/>
            <a:ext cx="807958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សញ្ញាគ្រោះថ្នាក់មុនពេលចេញទៅផ្ទះ ៖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ចង្វាក់ដង្ហើម​របស់ទារក</a:t>
            </a:r>
            <a:r>
              <a:rPr lang="en-US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&lt;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៣០ឬ</a:t>
            </a:r>
            <a:r>
              <a:rPr lang="en-US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&gt;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៦០ដង</a:t>
            </a:r>
            <a:r>
              <a:rPr lang="en-US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/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នាទី 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ផតទ្រូងខ្លាំងពេលដកដង្ហើមចូល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ដង្ហក់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ប្រកាច់ 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ខ្លួនទារកទន់ឬរឹង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ក្តៅខ្លួន </a:t>
            </a:r>
            <a:r>
              <a:rPr lang="en-US" sz="2000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&gt; 38</a:t>
            </a:r>
            <a:r>
              <a:rPr lang="ar-SA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.</a:t>
            </a:r>
            <a:r>
              <a:rPr lang="en-US" sz="2000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1600" b="1" baseline="30000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 សីតុណ្ហភាពនៅក្លៀក 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ត្រជាក់ខ្លួន </a:t>
            </a:r>
            <a:r>
              <a:rPr lang="en-US" sz="2000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&lt; 35.0</a:t>
            </a:r>
            <a:r>
              <a:rPr lang="en-US" sz="1600" b="1" baseline="30000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 សីតុណ្ហភាពនៅក្លៀក ឬសីតុណ្ហភាពមិនកើនឡើងក្រោយពីបានផ្តល់កម្តៅដល់ទារក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មិនបៅដោះសោះឬពិបាកបៅខ្លាំង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ហូរខ្ទុះពីផ្ចិត ឬផ្ចិតឡើងក្រហមនិងហើមដល់ស្បែកជុំវិញ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ហូរឈាមពីទងផ្ចិត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ស្បែកមានពងទឹក</a:t>
            </a:r>
            <a:r>
              <a:rPr lang="en-US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&gt;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ea typeface="Calibri" panose="020F0502020204030204" pitchFamily="34" charset="0"/>
                <a:cs typeface="Khmer OS Battambang" panose="02000500000000020004" pitchFamily="2" charset="0"/>
              </a:rPr>
              <a:t>១០ឬ </a:t>
            </a:r>
            <a:r>
              <a:rPr lang="en-US" sz="2000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bullae</a:t>
            </a:r>
            <a:r>
              <a:rPr lang="km-KH" sz="2000" dirty="0">
                <a:solidFill>
                  <a:srgbClr val="003399"/>
                </a:solidFill>
                <a:latin typeface="Khmer OS Battambang" panose="02000500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ឬហើម ក្រហម ស្បែកឡើងរឹង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ស្លេកស្លាំង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1731645" algn="l"/>
              </a:tabLst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ខាន់លឿង (ស្បែកលឿង) ចំពោះទារកអាយុ​ </a:t>
            </a:r>
            <a:r>
              <a:rPr lang="en-US" sz="24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&lt;24 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ម៉ោង ឬលឿងលើបាតនិងបាតជើង។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8314B6-83D5-4F98-917E-1A597982E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383" y="545671"/>
            <a:ext cx="8378817" cy="7196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 </a:t>
            </a:r>
            <a:br>
              <a:rPr lang="en-US" dirty="0"/>
            </a:br>
            <a:r>
              <a:rPr lang="km-KH" dirty="0" smtClean="0"/>
              <a:t/>
            </a:r>
            <a:br>
              <a:rPr lang="km-KH" dirty="0" smtClean="0"/>
            </a:br>
            <a:r>
              <a:rPr lang="km-KH" dirty="0" smtClean="0"/>
              <a:t/>
            </a:r>
            <a:br>
              <a:rPr lang="km-KH" dirty="0" smtClean="0"/>
            </a:br>
            <a:r>
              <a:rPr lang="km-KH" sz="27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km-KH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-២ ការថែទាំទារកទូទៅមុនពេលចេញ</a:t>
            </a:r>
            <a:r>
              <a:rPr lang="km-KH" sz="27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ទៅផ្ទះ</a:t>
            </a:r>
            <a:r>
              <a:rPr lang="en-US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</a:br>
            <a:r>
              <a:rPr lang="en-US" sz="2700" b="1" dirty="0"/>
              <a:t/>
            </a:r>
            <a:br>
              <a:rPr lang="en-US" sz="2700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D96F83-7CD7-4330-A299-C6828904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5EB1919-F657-4875-9ED4-1DE30B516659}"/>
              </a:ext>
            </a:extLst>
          </p:cNvPr>
          <p:cNvSpPr txBox="1"/>
          <p:nvPr/>
        </p:nvSpPr>
        <p:spPr>
          <a:xfrm>
            <a:off x="661323" y="1447800"/>
            <a:ext cx="78213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ការរក្សាកម្តៅ ៖ ប្រាកដថាបន្ទប់មានភាពកក់ក្ដៅ (</a:t>
            </a:r>
            <a:r>
              <a:rPr lang="en-US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25-28 0C) 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និងមិនមានខ្យល់ចេញចូល។​ ពន្យល់ម្តាយពីសារៈប្រយោជន៍នៃការរក្សាកម្តៅកូន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ដើម្បី</a:t>
            </a:r>
          </a:p>
          <a:p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​​​    ឱ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្យកូនមានសុខភាពល្អ។ ដាក់ទារកនៅក្នុងបន្ទប់ជាមួយម្ដាយឱ្យស្បែក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ប៉ះ</a:t>
            </a:r>
          </a:p>
          <a:p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 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   ស្បែក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ដោយមិនផ្តាច់ចេញយ៉ាងហោច៦០នាទីក្រោយសម្រាលឬរហូត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ដល់</a:t>
            </a:r>
          </a:p>
          <a:p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 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   ទារក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បៅរួចនិងពេលបន្ទាប់មកទៀត ឱ្យបានច្រើនតាមដែលអាចធ្វើទៅ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បាន</a:t>
            </a:r>
          </a:p>
          <a:p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 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   ដោយ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ដាក់នៅលើគ្រែជាមួយម្ដាយ (ក្នុងមុង)។ 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បង្រៀនម្ដាយ ៖ ដើម្បីឱ្យស្ដ្រីកំណត់បាននិងដឹងពីសញ្ញាគ្រោះថ្នាក់របស់ទារកនិងគាំទ្រការឱ្យកូនបៅដោះម្តាយ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តែមួយ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មុខគត់ ដោយមិនកំណត់ ទាំងថ្ងៃទាំងយប់ ៨ដងឬលើសក្នុង២៤ម៉ោង។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វាយតម្លៃពីការបំបៅកូនដោយទឹកដោះម្ដាយ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ពិគ្រោះពិភាក្សាអំពីការបំបៅកូនដោយទឹកដោះម្ដាយសុទ្ធ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79581" cy="990600"/>
          </a:xfrm>
        </p:spPr>
        <p:txBody>
          <a:bodyPr>
            <a:normAutofit/>
          </a:bodyPr>
          <a:lstStyle/>
          <a:p>
            <a:r>
              <a:rPr lang="km-KH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ការថែទាំក្រោយសម្រាលនិងការថែទាំទារកទើបនឹងកើត</a:t>
            </a:r>
            <a:endParaRPr lang="en-US" dirty="0">
              <a:solidFill>
                <a:srgbClr val="FF000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68" y="1384110"/>
            <a:ext cx="8153613" cy="524529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ក្រោយសម្រាលភ្លាមស្ត្រីត្រូវបានតាមដាន៖</a:t>
            </a:r>
            <a:endParaRPr lang="en-US" sz="4400" spc="-120" dirty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រាល់១៥នាទីម្តងរយៈពេល១ម៉ោងដំបូងក្រោយទម្លាក់សុក</a:t>
            </a:r>
            <a:endParaRPr lang="en-US" sz="4400" spc="-120" dirty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រៀងរាល់៣០នាទីម្តងនៅម៉ោងទី២</a:t>
            </a:r>
            <a:endParaRPr lang="en-US" sz="4400" spc="-120" dirty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រៀងរាល់ម៉ោងក្នុងម៉ោងទី៣ និងម៉ោងទី៤</a:t>
            </a:r>
            <a:endParaRPr lang="en-US" sz="4400" spc="-120" dirty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រៀងរាល់៤ម៉ោងក្នុងថ្ងៃដំបូង </a:t>
            </a:r>
            <a:endParaRPr lang="en-US" sz="4400" spc="-120" dirty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ការពិនិត្យត្រូវធ្វើរៀងរាល់ថ្ងៃ រហូតដល់ថ្ងៃទី២</a:t>
            </a:r>
            <a:r>
              <a:rPr lang="en-US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-</a:t>
            </a: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ទី៣ក្រោយសម្រាល​ ឬមុនចាកចេញពីមូលដ្</a:t>
            </a:r>
            <a:r>
              <a:rPr lang="km-KH" sz="4400" spc="-120" dirty="0" smtClean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ឋាន</a:t>
            </a:r>
            <a:endParaRPr lang="en-US" sz="4400" spc="-120" dirty="0" smtClean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4400" spc="-120" dirty="0" smtClean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  </a:t>
            </a:r>
            <a:r>
              <a:rPr lang="km-KH" sz="4400" spc="-120" dirty="0" smtClean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សុ</a:t>
            </a: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ខាភិបាល ចាត់ទុកជាការពិនិត្យក្រោយសម្រាលមុនពេលចាកចេញពីមូលដ្ឋានសុខាភិបា</a:t>
            </a:r>
            <a:r>
              <a:rPr lang="km-KH" sz="4400" spc="-120" dirty="0" smtClean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ល</a:t>
            </a:r>
            <a:endParaRPr lang="en-US" sz="4400" spc="-120" dirty="0" smtClean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4400" spc="-120" dirty="0" smtClean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  </a:t>
            </a:r>
            <a:r>
              <a:rPr lang="km-KH" sz="4400" spc="-120" dirty="0" smtClean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(</a:t>
            </a:r>
            <a:r>
              <a:rPr lang="en-US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PNC0</a:t>
            </a: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)</a:t>
            </a:r>
            <a:r>
              <a:rPr lang="km-KH" sz="4400" spc="-120" dirty="0" smtClean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។</a:t>
            </a:r>
            <a:endParaRPr lang="km-KH" sz="4400" spc="-120" dirty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បន្ទាប់ពីចេញពីមូលដ្ឋានសុខាភិបាល ការពិនិត្យក្រោយសម្រាលត្រូវធ្វើក្នុងគោលបំណងផ្តល់</a:t>
            </a:r>
            <a:r>
              <a:rPr lang="km-KH" sz="4400" spc="-120" dirty="0" smtClean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នូវ</a:t>
            </a:r>
            <a:endParaRPr lang="en-US" sz="4400" spc="-120" dirty="0" smtClean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4400" spc="-120" dirty="0" smtClean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កញ្ចប់</a:t>
            </a: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សេវាថែទាំសុខភាពទាំងមាតានិងទារកតាមពេលវេលាកំណត់ចំនួន៣ដង និងបន្ត</a:t>
            </a:r>
            <a:endParaRPr lang="en-US" sz="4400" spc="-120" dirty="0">
              <a:solidFill>
                <a:srgbClr val="0000CC"/>
              </a:solidFill>
              <a:latin typeface="Khmer OS Battambang" pitchFamily="2" charset="0"/>
              <a:ea typeface="+mj-ea"/>
              <a:cs typeface="Khmer OS Battambang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4400" spc="-120" dirty="0">
                <a:solidFill>
                  <a:srgbClr val="0000CC"/>
                </a:solidFill>
                <a:latin typeface="Khmer OS Battambang" pitchFamily="2" charset="0"/>
                <a:ea typeface="+mj-ea"/>
                <a:cs typeface="Khmer OS Battambang" pitchFamily="2" charset="0"/>
              </a:rPr>
              <a:t>ពិនិត្យថែទាំទារក៧ដងទៀត។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5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1F613E-57DD-4EA1-8833-128BDBC44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414867"/>
          </a:xfrm>
        </p:spPr>
        <p:txBody>
          <a:bodyPr>
            <a:normAutofit fontScale="90000"/>
          </a:bodyPr>
          <a:lstStyle/>
          <a:p>
            <a:pPr algn="ctr"/>
            <a:r>
              <a:rPr lang="km-KH" sz="31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31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7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៣ កំណត់រកបញ្ហាណាមួយដែលតម្រូវឱ្យមានការគ្រប់គ្រងពិសេស</a:t>
            </a:r>
            <a:r>
              <a:rPr lang="en-US" b="1" dirty="0"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b="1" dirty="0">
                <a:latin typeface="Khmer OS Muol Light" pitchFamily="2" charset="0"/>
                <a:cs typeface="Khmer OS Muol Light" pitchFamily="2" charset="0"/>
              </a:rPr>
            </a:br>
            <a:endParaRPr lang="en-US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6B8B9E-0A58-4C54-8B6D-069EFD3A7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919" y="990600"/>
            <a:ext cx="8065294" cy="17371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គួរវាយតម្លៃទារកពេលកើតនិងអំឡុង១ម៉ោងក្រោយសម្រាលនិងរៀងរាល់ថ្ងៃក្នុងអំឡុងពេលសម្រាកនិងមុនពេលចេញពីមូលដ្ឋានសុខាភិបាល។ សួរម្ដាយអំពីប្រវត្ដិជំងឺនិងពិនិត្យរាងកាយទារកដោយសួរម្ដាយ ពិនិត្យកំណត់ត្រា មើល ស្ដាប់និងស្ទាបដើម្បីកំណត់រកបញ្ហាណាមួយដែលតម្រូវឱ្យមានការគ្រប់គ្រងពិសេស។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EF6DC41-6F92-4C6E-9E4B-F8ACBF22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0A021015-34A3-42EC-BCE8-1D7C7C4F2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15937"/>
              </p:ext>
            </p:extLst>
          </p:nvPr>
        </p:nvGraphicFramePr>
        <p:xfrm>
          <a:off x="228598" y="3047999"/>
          <a:ext cx="8610601" cy="2834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57602">
                  <a:extLst>
                    <a:ext uri="{9D8B030D-6E8A-4147-A177-3AD203B41FA5}">
                      <a16:colId xmlns="" xmlns:a16="http://schemas.microsoft.com/office/drawing/2014/main" val="2882613025"/>
                    </a:ext>
                  </a:extLst>
                </a:gridCol>
                <a:gridCol w="4952999">
                  <a:extLst>
                    <a:ext uri="{9D8B030D-6E8A-4147-A177-3AD203B41FA5}">
                      <a16:colId xmlns="" xmlns:a16="http://schemas.microsoft.com/office/drawing/2014/main" val="3306470192"/>
                    </a:ext>
                  </a:extLst>
                </a:gridCol>
              </a:tblGrid>
              <a:tr h="25144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  <a:defRPr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ទារកកើតមិនគ្រប់ខែ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ទម្ងន់លើសធម្មតាឬទម្ងន់ទាប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ពិបាកដកដង្ហើម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រាក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កម្តៅខ្លួនខ្ពស់</a:t>
                      </a:r>
                      <a:endParaRPr lang="en-US" sz="2000" b="0" kern="1200" dirty="0">
                        <a:solidFill>
                          <a:srgbClr val="003399"/>
                        </a:solidFill>
                        <a:latin typeface="Calibri" panose="020F0502020204030204" pitchFamily="34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កម្តៅខ្លួនទាប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ការបង្ករោគនៅភ្នែក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ការបង្ករោគនៅផ្ចិត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</a:pPr>
                      <a:endParaRPr lang="en-US" sz="2000" b="0" kern="1200" dirty="0">
                        <a:solidFill>
                          <a:srgbClr val="003399"/>
                        </a:solidFill>
                        <a:latin typeface="Calibri" panose="020F0502020204030204" pitchFamily="34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 marL="42407" marR="424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  <a:defRPr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ខាន់លឿងធ្ងន់ធ្ងរ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  <a:defRPr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បង្ករោគនៅស្បែក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របួសលើស្បែក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មានការប៉ះទង្គិចនៅពេលកើត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  <a:defRPr/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រូបរាងខុសធម្មតាពីកំណើត</a:t>
                      </a:r>
                      <a:endParaRPr lang="en-US" sz="2000" b="0" kern="1200" dirty="0">
                        <a:solidFill>
                          <a:srgbClr val="003399"/>
                        </a:solidFill>
                        <a:latin typeface="Calibri" panose="020F0502020204030204" pitchFamily="34" charset="0"/>
                        <a:ea typeface="+mn-ea"/>
                        <a:cs typeface="Khmer OS Battambang" panose="02000500000000020004" pitchFamily="2" charset="0"/>
                      </a:endParaRP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ប្រឈមមុខនឹងការបង្ករោគដោយពពួកបាក់តេរី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Calibri" panose="020F0502020204030204" pitchFamily="34" charset="0"/>
                          <a:ea typeface="+mn-ea"/>
                          <a:cs typeface="Khmer OS Battambang" panose="02000500000000020004" pitchFamily="2" charset="0"/>
                        </a:rPr>
                        <a:t>ប្រឈមមុខនឹងឆ្លងមេរោគស្វាយពីកំណើត</a:t>
                      </a:r>
                    </a:p>
                    <a:p>
                      <a:pPr marL="342900" marR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</a:pPr>
                      <a:endParaRPr lang="en-US" sz="2000" b="0" kern="1200" dirty="0">
                        <a:solidFill>
                          <a:srgbClr val="003399"/>
                        </a:solidFill>
                        <a:latin typeface="Calibri" panose="020F0502020204030204" pitchFamily="34" charset="0"/>
                        <a:ea typeface="+mn-ea"/>
                        <a:cs typeface="Khmer OS Battambang" panose="02000500000000020004" pitchFamily="2" charset="0"/>
                      </a:endParaRPr>
                    </a:p>
                  </a:txBody>
                  <a:tcPr marL="42407" marR="424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546125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17C453E-3CBC-4D43-BA60-1E8CAC8714D7}"/>
              </a:ext>
            </a:extLst>
          </p:cNvPr>
          <p:cNvSpPr txBox="1"/>
          <p:nvPr/>
        </p:nvSpPr>
        <p:spPr>
          <a:xfrm>
            <a:off x="228597" y="5943600"/>
            <a:ext cx="8610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ការគ្រប់គ្រងបញ្ហានានារបស់ទារក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នីមួយៗ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សូមផ្នែក​៣</a:t>
            </a:r>
            <a:r>
              <a:rPr lang="en-US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-</a:t>
            </a:r>
            <a:r>
              <a:rPr lang="km-KH" sz="20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៥ ទំព័រ 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១៨៥</a:t>
            </a:r>
            <a:r>
              <a:rPr lang="en-US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-</a:t>
            </a:r>
            <a:r>
              <a:rPr lang="km-KH" sz="20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២១៧</a:t>
            </a:r>
            <a:endParaRPr lang="en-US" sz="20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D40E68-650E-47B5-871F-ACF3B9779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55881"/>
            <a:ext cx="8534400" cy="1115719"/>
          </a:xfrm>
        </p:spPr>
        <p:txBody>
          <a:bodyPr>
            <a:normAutofit fontScale="90000"/>
          </a:bodyPr>
          <a:lstStyle/>
          <a:p>
            <a:pPr algn="ctr"/>
            <a:r>
              <a:rPr lang="km-KH" sz="24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4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 ផ្ដល់ការថែទាំបន្ថែមដល់ទារកទើបកើតដែលមានទម្ងន់ទាប </a:t>
            </a:r>
            <a:r>
              <a:rPr lang="en-US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( </a:t>
            </a:r>
            <a:r>
              <a:rPr lang="pt-BR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&lt;2500g)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ឬសម្រាលមុនកំណត់ (</a:t>
            </a:r>
            <a:r>
              <a:rPr lang="pt-BR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&lt;37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សប្តាហ៍) រួមទាំងការថែទាំទារកតាមរបៀបម្ដាយកង់ហ្គូរូ 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</a:br>
            <a:endParaRPr lang="en-US" sz="2400" dirty="0">
              <a:solidFill>
                <a:srgbClr val="00B05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D1FB23-6B22-4D68-8356-C4C5FE8A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ទារកទើបកើតមានទម្ងន់ទាបឬមិនគ្រប់ខែអាចប្រឈមនឹងគ្រោះថ្នាក់ខ្ពស់បណ្ដាលឱ្យឈឺនិងស្លាប់ច្រើនជាងទារកទើបកើតមានទម្ងន់ធម្មតាឬគ្រប់ខែ។ </a:t>
            </a:r>
          </a:p>
          <a:p>
            <a:pPr>
              <a:lnSpc>
                <a:spcPct val="120000"/>
              </a:lnSpc>
            </a:pP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ទារកទើបកើតមានទម្ងន់ទាបច្រើនតែមានការលំបាកក្នុងការបំបៅ កម្តៅខ្លួនទាបជាងធម្មតា ពិបាកក្នុងការដកដង្ហើម និងមានបញ្ហាធ្ងន់ធ្ងរផ្សេងៗទៀតដូចជាការបង្ករោគក្នុងឈាម។</a:t>
            </a:r>
            <a: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/>
            </a:r>
            <a:b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</a:br>
            <a:endParaRPr lang="km-KH" sz="18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ធានាភាពកក់ក្ដៅដល់ទារក ៖</a:t>
            </a:r>
            <a: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/>
            </a:r>
            <a:b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</a:b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- 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ប្រាកដថាបន្ទប់មានកម្តៅលើសពី </a:t>
            </a:r>
            <a:r>
              <a:rPr lang="pt-BR" sz="2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25◦c 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និងបានបិទបង្អួចនិងទ្វារដើម្បីកុំឱ្យមានខ្យល់បក់ចេញចូល</a:t>
            </a:r>
            <a: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/>
            </a:r>
            <a:b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</a:b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- 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បង្រៀនម្ដាយឱ្យចេះរក្សាកម្តៅដល់ទារកតូចដោយឱ្យស្បែកប៉ះស្បែកម្ដាយតាមរបៀបម្ដាយកង់ហ្គូរូ </a:t>
            </a:r>
            <a: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/>
            </a:r>
            <a:b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</a:b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- 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ត្រូវប្រាកដថាទារកពាក់មួកនិងស្រោមជើងជាប់ជានិច្ចតែមិនមានពាក់ស្រោមដៃ</a:t>
            </a: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  </a:t>
            </a:r>
            <a: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/>
            </a:r>
            <a:b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</a:b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- 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ធានាថាទារកត្រូវដាក់ក្នុងក្រណាត់ទ្រទារកក្នុងចន្លោះទ្រូងម្តាយ</a:t>
            </a: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​(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ដោះទាំងពីរ</a:t>
            </a: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) 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ហើយម្តាយ</a:t>
            </a: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​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ត្រូវពាក់អាវ ចំហរទ្រូង ដណ្ដប់ភួយឱ្យម្ដាយនិងទារកបន្ថែមទៀត</a:t>
            </a:r>
            <a: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/>
            </a:r>
            <a:br>
              <a:rPr lang="en-US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</a:b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- 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បង្រៀនម្ដាយពីរបៀបអនុវត្តការថែទាំទារកតាមរបៀបម្តាយកង់ហ្គូរូ</a:t>
            </a: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  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ច្របាច់យកទឹកដោះ</a:t>
            </a: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  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បំបៅដោយទឹកដោះម្តាយនិង</a:t>
            </a: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​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អនាម័យ ឬ</a:t>
            </a: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​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ពេលវេលា និង</a:t>
            </a:r>
            <a:r>
              <a:rPr lang="pt-BR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​</a:t>
            </a:r>
            <a:r>
              <a:rPr lang="km-KH" sz="1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អ្នកដែលអាចជួយជំនួសបាន។ ផ្លាស់ប្ដូរក្រណាត់ទ្រាប់ឱ្យបានញឹកញាប់ដូច្នេះទារកនឹងមិនប៉ះជាមួយក្រណាត់សើមឬកខ្វក់។</a:t>
            </a:r>
            <a:endParaRPr lang="en-US" sz="1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9D78663-590B-471E-ADDC-7B842931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D40E68-650E-47B5-871F-ACF3B9779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94640"/>
            <a:ext cx="8534400" cy="103951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km-KH" sz="2200" b="1" dirty="0" smtClean="0">
                <a:solidFill>
                  <a:srgbClr val="003399"/>
                </a:solidFill>
                <a:latin typeface="Calibri" panose="020F0502020204030204" pitchFamily="34" charset="0"/>
                <a:ea typeface="+mn-ea"/>
                <a:cs typeface="Khmer OS Battambang" panose="02000500000000020004" pitchFamily="2" charset="0"/>
              </a:rPr>
              <a:t/>
            </a:r>
            <a:br>
              <a:rPr lang="km-KH" sz="2200" b="1" dirty="0" smtClean="0">
                <a:solidFill>
                  <a:srgbClr val="003399"/>
                </a:solidFill>
                <a:latin typeface="Calibri" panose="020F0502020204030204" pitchFamily="34" charset="0"/>
                <a:ea typeface="+mn-ea"/>
                <a:cs typeface="Khmer OS Battambang" panose="02000500000000020004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៤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-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៤ ផ្ដល់ការថែទាំបន្ថែមដល់ទារកទើបកើតដែលមានទម្ងន់ទាប </a:t>
            </a:r>
            <a:r>
              <a:rPr lang="en-US" sz="2400" dirty="0" smtClean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/>
            </a:r>
            <a:br>
              <a:rPr lang="en-US" sz="2400" dirty="0" smtClean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( </a:t>
            </a:r>
            <a:r>
              <a:rPr lang="pt-BR" sz="24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&lt;2500g)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 ឬសម្រាលមុនកំណត់ (</a:t>
            </a:r>
            <a:r>
              <a:rPr lang="pt-BR" sz="24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&lt;37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សប្តាហ៍)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-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ការចិញ្ចឹមទារក</a:t>
            </a:r>
            <a:r>
              <a:rPr lang="en-US" b="1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/>
            </a:r>
            <a:br>
              <a:rPr lang="en-US" b="1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D1FB23-6B22-4D68-8356-C4C5FE8A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4191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endParaRPr lang="km-KH" b="1" dirty="0"/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ផ្ដល់ការគាំទ្រពិសេសក្នុងការបំបៅកូនដោយទឹកដោះម្ដាយ 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បើទារកជញ្ជក់មិនសូវមានប្រសិទ្ធភាព ត្រូវធ្វើបង្ហាញឬប្រាប់ម្ដាយពីស្ថានភាពត្រឹមត្រូវនិងការបៅបានផ្អិបល្អ(មិនត្រូវប៉ះទារកឬម្ដាយទេ)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ពិនិត្យមើលរៀងរាល់ពេលបំបៅដោះនិងផ្ដល់យោបល់កែ</a:t>
            </a:r>
            <a:r>
              <a:rPr lang="km-KH" sz="72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លម្អ </a:t>
            </a: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បើចាំបាច់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បើក្រោយពីការប្រឹងប្រែងរបស់ម្ដាយនិងបុគ្គលិកពេទ្យ ទារកនៅតែជញ្ជក់មិនមានប្រសិទ្ធភាព  ៖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7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បង្រៀនម្ដាយឱ្យច្របាច់ទឹកដោះនិងបញ្ចុកដោយពែងឬស្លាបព្រាឬសឺរ៉ាំងឬទុយោក្រពះ (ជំពូកទី៨) និងកត់ត្រាបរិមាណដែលផ្ដល់។ បន្ដការផ្ដល់ទឹកដោះច្របាច់រហូតទារកអាចជញ្ជក់បានល្អ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7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នៅពេលដែលទារកអាចជញ្ជក់បានល្អបង្កើនចំនួនពេលរហូតដល់កូនអាចបៅដោះបានពេញលេញ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7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នៅពេលកំពុងផ្ដល់ទឹកដោះតាមទុយោក្រពះ ក៏ត្រូវព្យាយាមដាក់ដោះឱ្យទារកបៅ លើកលែងតែស្ថានភាពទារកមិនទាន់មានលំនឹង។ 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>
              <a:lnSpc>
                <a:spcPct val="120000"/>
              </a:lnSpc>
            </a:pPr>
            <a:endParaRPr lang="en-US" sz="1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9D78663-590B-471E-ADDC-7B842931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D1FB23-6B22-4D68-8356-C4C5FE8A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57300"/>
            <a:ext cx="8610600" cy="4343400"/>
          </a:xfrm>
        </p:spPr>
        <p:txBody>
          <a:bodyPr>
            <a:normAutofit fontScale="25000" lnSpcReduction="20000"/>
          </a:bodyPr>
          <a:lstStyle/>
          <a:p>
            <a:endParaRPr lang="km-KH" b="1" dirty="0"/>
          </a:p>
          <a:p>
            <a:pPr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វាយតម្លៃនិងកត់ត្រាការរកឃើញផ្សេងៗ៣ដងក្នុង១ថ្ងៃ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វាយតម្លៃការដកដង្ហើម (ទារកគួរតែនៅស្ងៀមនិងមិនយំ)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រាប់ចង្វាក់ដង្ហើម/នាទី។ រាប់ម្ដងទៀតបើចង្វាក់</a:t>
            </a:r>
            <a:r>
              <a:rPr lang="km-KH" sz="72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ដង្ហើម </a:t>
            </a:r>
            <a:r>
              <a:rPr lang="en-US" sz="72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&gt;</a:t>
            </a: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៦០</a:t>
            </a:r>
            <a:r>
              <a:rPr lang="km-KH" sz="72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ឬ </a:t>
            </a:r>
            <a:r>
              <a:rPr lang="en-US" sz="72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&lt;</a:t>
            </a: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៣០ដង</a:t>
            </a:r>
            <a:r>
              <a:rPr lang="en-US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/</a:t>
            </a: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នាទី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ស្ដាប់រកសូរថ្ងូរ ដង្ហក់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មើលរកភាពផតនៃទ្រូង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សួរពីប្រវត្ដិនៃការបាត់ដង្ហើម(ឈប់ដកដង្ហើមលើសពី២០វិនាទី)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72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ប្រសិនបើ</a:t>
            </a: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មានសញ្ញាណាមួយខាងលើ បញ្ជាក់ថាទារកពិបាកដកដង្ហើម</a:t>
            </a:r>
            <a:r>
              <a:rPr lang="en-US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 (</a:t>
            </a: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ទំព័រ </a:t>
            </a:r>
            <a:r>
              <a:rPr lang="en-US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185)</a:t>
            </a:r>
          </a:p>
          <a:p>
            <a:pPr lvl="0"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ស្ទង់កម្តៅ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ជុំរុញឱ្យកូនពាក់មួកនិងឱ្យស្បែកប៉ះស្បែកដើម្បីរក្សាកម្តៅឱ្យស្ថិតក្នុងកម្រិតធម្មតា (</a:t>
            </a:r>
            <a:r>
              <a:rPr lang="en-US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36.5-37.5◦c )</a:t>
            </a:r>
          </a:p>
          <a:p>
            <a:pPr lvl="0"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បើមានការពិបាករក្សាកម្តៅខ្លួនរបស់ទារកនៅក្នុងកម្រិតធម្មតា</a:t>
            </a:r>
            <a:r>
              <a:rPr lang="en-US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(</a:t>
            </a: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សូមមើលផ្នែក </a:t>
            </a:r>
            <a:r>
              <a:rPr lang="en-US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3-5-2)</a:t>
            </a:r>
          </a:p>
          <a:p>
            <a:pPr lvl="0">
              <a:lnSpc>
                <a:spcPct val="120000"/>
              </a:lnSpc>
            </a:pP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ពិនិត្យរកខាន់លឿងបើមាន</a:t>
            </a:r>
            <a:r>
              <a:rPr lang="en-US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(</a:t>
            </a:r>
            <a:r>
              <a:rPr lang="km-KH" sz="72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ផ្នែក </a:t>
            </a:r>
            <a:r>
              <a:rPr lang="en-US" sz="72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3-5-13)</a:t>
            </a:r>
            <a:r>
              <a:rPr lang="km-KH" sz="72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។</a:t>
            </a:r>
            <a:endParaRPr lang="en-US" sz="7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>
              <a:lnSpc>
                <a:spcPct val="120000"/>
              </a:lnSpc>
            </a:pPr>
            <a:endParaRPr lang="en-US" sz="1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9D78663-590B-471E-ADDC-7B842931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244DEC00-3CA9-417C-B21D-202BC0DF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94641"/>
            <a:ext cx="8534400" cy="6721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km-KH" sz="2200" dirty="0" smtClean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៤</a:t>
            </a:r>
            <a:r>
              <a:rPr lang="en-US" sz="22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-</a:t>
            </a:r>
            <a:r>
              <a:rPr lang="km-KH" sz="22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៤ ផ្ដល់ការថែទាំបន្ថែមដល់ទារកទើបកើតដែលមានទម្ងន់ទាប </a:t>
            </a:r>
            <a:r>
              <a:rPr lang="km-KH" sz="2200" dirty="0" smtClean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/>
            </a:r>
            <a:br>
              <a:rPr lang="km-KH" sz="2200" dirty="0" smtClean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</a:br>
            <a:r>
              <a:rPr lang="km-KH" sz="2200" dirty="0" smtClean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( </a:t>
            </a:r>
            <a:r>
              <a:rPr lang="pt-BR" sz="22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&lt;2500g)</a:t>
            </a:r>
            <a:r>
              <a:rPr lang="km-KH" sz="22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 ឬសម្រាលមុនកំណត់ (</a:t>
            </a:r>
            <a:r>
              <a:rPr lang="pt-BR" sz="22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&lt;37</a:t>
            </a:r>
            <a:r>
              <a:rPr lang="km-KH" sz="22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សប្តាហ៍)</a:t>
            </a:r>
            <a:r>
              <a:rPr lang="en-US" sz="22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-</a:t>
            </a:r>
            <a:r>
              <a:rPr lang="km-KH" sz="2200" dirty="0">
                <a:solidFill>
                  <a:srgbClr val="00B050"/>
                </a:solidFill>
                <a:latin typeface="Khmer OS Muol Light" pitchFamily="2" charset="0"/>
                <a:ea typeface="+mn-ea"/>
                <a:cs typeface="Khmer OS Muol Light" pitchFamily="2" charset="0"/>
              </a:rPr>
              <a:t>ការតាមដាន</a:t>
            </a:r>
            <a:endParaRPr lang="en-US" dirty="0">
              <a:solidFill>
                <a:srgbClr val="00B05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D1FB23-6B22-4D68-8356-C4C5FE8A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38481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ប្រសិនបើក្រោយពីការព្យាយាមធ្វើដូចខាងលើទារកនៅតែបៅមិនបានល្អឬទារកមានសុខភាពមិនល្អ</a:t>
            </a: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ឬ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មាន</a:t>
            </a: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សញ្ញាគ្រោះថ្នាក់ បញ្ជូនទារកនិងម្ដាយទៅផ្នែកដែលមានសមត្ថភាពថែទាំ ទារកមានទម្ងន់តិច</a:t>
            </a: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ឬកើត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មិន</a:t>
            </a: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គ្រប់ខែ។ រក្សាការដាក់ទារកឱ្យស្បែកប៉ះស្បែកម្ដាយដោយផ្ទាល់មានពាក់មួកនិងស្រោមជើងមុន</a:t>
            </a: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និង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ក្នុង</a:t>
            </a: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ពេលបញ្ជូន។</a:t>
            </a:r>
            <a:endParaRPr lang="en-US" sz="68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>
              <a:lnSpc>
                <a:spcPct val="120000"/>
              </a:lnSpc>
            </a:pP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ល័ក្ខខ័ណ្ឌដែលអាចឱ្យចេញទៅផ្ទះ </a:t>
            </a: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ឱ</a:t>
            </a: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្យទារកចេញទៅផ្ទះនៅពេលដែល ៖</a:t>
            </a:r>
            <a:endParaRPr lang="en-US" sz="68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ការបំបៅដោយដោះតែមួយមុខគត់ល្អ</a:t>
            </a:r>
            <a:endParaRPr lang="en-US" sz="68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កើនទម្ងន់យ៉ាង</a:t>
            </a: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ហោច </a:t>
            </a:r>
            <a:r>
              <a:rPr lang="en-US" sz="72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15g</a:t>
            </a: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 </a:t>
            </a: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ក្នុងមួយថ្ងៃឱ្យបាន៣ថ្ងៃជាប់គ្នា</a:t>
            </a:r>
            <a:endParaRPr lang="en-US" sz="68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ម្ដាយមានទំនុកចិត្ដនិងអាចថែទាំទារកបាន</a:t>
            </a:r>
            <a:endParaRPr lang="en-US" sz="68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68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ប្រសិនបើ</a:t>
            </a: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ម្ដាយនិងទារកមិនអាចសម្រាកនៅក្នុងមន្ទីរពេទ្យបាន ត្រូវប្រាកដថាស្ដ្រីទទួលបានការពិនិត្យជារៀងរាល់ថ្ងៃ</a:t>
            </a:r>
            <a:endParaRPr lang="en-US" sz="68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68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ង្រៀនម្ដាយឱ្យស្គាល់ពីសញ្ញាគ្រោះថ្នាក់ប្រាកដថាម្ដាយមានទំនុកចិត្ដនឹងបន្ដការថែទាំទារកតាមរបៀបម្តាយកង់ហ្គូរូនៅផ្ទះ។</a:t>
            </a:r>
            <a:endParaRPr lang="en-US" sz="68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9D78663-590B-471E-ADDC-7B842931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244DEC00-3CA9-417C-B21D-202BC0DF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94641"/>
            <a:ext cx="8534400" cy="67216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km-KH" sz="20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0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0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0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0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 ផ្ដល់ការថែទាំបន្ថែមដល់ទារកទើបកើតដែលមានទម្ងន់</a:t>
            </a:r>
            <a:r>
              <a:rPr lang="km-KH" sz="20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ទាប</a:t>
            </a:r>
            <a:br>
              <a:rPr lang="km-KH" sz="20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</a:br>
            <a:r>
              <a:rPr lang="km-KH" sz="20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</a:t>
            </a:r>
            <a:r>
              <a:rPr lang="km-KH" sz="20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( </a:t>
            </a:r>
            <a:r>
              <a:rPr lang="pt-BR" sz="20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&lt;2500g)</a:t>
            </a:r>
            <a:r>
              <a:rPr lang="km-KH" sz="20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ឬសម្រាលមុនកំណត់ (</a:t>
            </a:r>
            <a:r>
              <a:rPr lang="pt-BR" sz="20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&lt;37</a:t>
            </a:r>
            <a:r>
              <a:rPr lang="km-KH" sz="20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សប្តាហ៍)</a:t>
            </a:r>
            <a:r>
              <a:rPr lang="en-US" sz="20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 </a:t>
            </a:r>
            <a:r>
              <a:rPr lang="km-KH" sz="20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ការថែទាំចំពោះទារកដែលមានផលវិបាក </a:t>
            </a:r>
            <a:endParaRPr lang="en-US" sz="2000" dirty="0">
              <a:solidFill>
                <a:srgbClr val="00B05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D1FB23-6B22-4D68-8356-C4C5FE8A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247" y="2438400"/>
            <a:ext cx="8610600" cy="37338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6800" dirty="0" smtClean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3100" dirty="0" smtClean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ប្រាប់</a:t>
            </a:r>
            <a:r>
              <a:rPr lang="km-KH" sz="31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ម្ដាយឱ្យត្រឡប់មកមន្ទីរពេទ្យវិញភ្លាម បើទារកបៅមិនបានល្អ ឬបើមានសញ្ញាគ្រោះថ្នាក់ណាមួយ (ទំព័រ</a:t>
            </a:r>
            <a:r>
              <a:rPr lang="en-US" sz="31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174</a:t>
            </a:r>
            <a:r>
              <a:rPr lang="km-KH" sz="31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)</a:t>
            </a:r>
            <a:endParaRPr lang="en-US" sz="31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endParaRPr lang="en-US" sz="31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 lvl="0">
              <a:lnSpc>
                <a:spcPct val="120000"/>
              </a:lnSpc>
            </a:pPr>
            <a:r>
              <a:rPr lang="km-KH" sz="31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ជួបជាមួយម្ដាយ(នៅផ្ទះឬនៅមន្ទីរពេទ្យ) ពីរដងក្នុង១សប្ដាហ៍រហូត ទារកទម្ងន់បាន</a:t>
            </a:r>
            <a:r>
              <a:rPr lang="en-US" sz="31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 2.5</a:t>
            </a:r>
            <a:r>
              <a:rPr lang="km-KH" sz="31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 </a:t>
            </a:r>
            <a:r>
              <a:rPr lang="en-US" sz="31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kg </a:t>
            </a:r>
          </a:p>
          <a:p>
            <a:pPr lvl="0">
              <a:lnSpc>
                <a:spcPct val="120000"/>
              </a:lnSpc>
            </a:pPr>
            <a:r>
              <a:rPr lang="km-KH" sz="3100" dirty="0">
                <a:solidFill>
                  <a:srgbClr val="003399"/>
                </a:solidFill>
                <a:latin typeface="Calibri" panose="020F0502020204030204" pitchFamily="34" charset="0"/>
                <a:cs typeface="Khmer OS Battambang" panose="02000500000000020004" pitchFamily="2" charset="0"/>
              </a:rPr>
              <a:t>ផ្ដល់ដំបូន្មានពីការថែទាំទារកមុនចេញទៅផ្ទះ។</a:t>
            </a:r>
            <a:endParaRPr lang="en-US" sz="31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  <a:p>
            <a:pPr>
              <a:lnSpc>
                <a:spcPct val="120000"/>
              </a:lnSpc>
            </a:pPr>
            <a:endParaRPr lang="en-US" sz="100" dirty="0">
              <a:solidFill>
                <a:srgbClr val="003399"/>
              </a:solidFill>
              <a:latin typeface="Calibri" panose="020F0502020204030204" pitchFamily="34" charset="0"/>
              <a:cs typeface="Khmer OS Battambang" panose="02000500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9D78663-590B-471E-ADDC-7B842931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244DEC00-3CA9-417C-B21D-202BC0DF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53" y="457200"/>
            <a:ext cx="8534400" cy="102914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km-KH" sz="24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4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 ផ្ដល់ការថែទាំបន្ថែមដល់ទារកទើបកើតដែល</a:t>
            </a: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មាន</a:t>
            </a:r>
            <a:b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        ម្ងន់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ទាប ( </a:t>
            </a:r>
            <a:r>
              <a:rPr lang="pt-BR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&lt;2500g)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ឬសម្រាលមុនកំណត់ (</a:t>
            </a:r>
            <a:r>
              <a:rPr lang="pt-BR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&lt;37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សប្តាហ៍)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 </a:t>
            </a: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 ការ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តាមដានបន្ដ </a:t>
            </a:r>
            <a:endParaRPr lang="en-US" sz="2400" dirty="0">
              <a:solidFill>
                <a:srgbClr val="00B05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A0DDF8-2310-459B-B1D6-9A01B719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335195"/>
            <a:ext cx="8079581" cy="763227"/>
          </a:xfrm>
        </p:spPr>
        <p:txBody>
          <a:bodyPr>
            <a:normAutofit fontScale="90000"/>
          </a:bodyPr>
          <a:lstStyle/>
          <a:p>
            <a:pPr algn="ctr"/>
            <a:r>
              <a:rPr lang="km-KH" sz="24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4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៥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 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ការផ្ដល់ដំបូន្មានដល់ម្តាយពីការថែទាំទារកក្រោយពេលចេញទៅផ្ទះ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</a:br>
            <a:endParaRPr lang="en-US" sz="2400" dirty="0">
              <a:solidFill>
                <a:srgbClr val="00B05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EDD662A-7710-4696-8B68-66E4EC81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4C72C9A-E783-407B-B2F8-045927597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995711"/>
              </p:ext>
            </p:extLst>
          </p:nvPr>
        </p:nvGraphicFramePr>
        <p:xfrm>
          <a:off x="228600" y="1295400"/>
          <a:ext cx="8610600" cy="51314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10600">
                  <a:extLst>
                    <a:ext uri="{9D8B030D-6E8A-4147-A177-3AD203B41FA5}">
                      <a16:colId xmlns="" xmlns:a16="http://schemas.microsoft.com/office/drawing/2014/main" val="1511330154"/>
                    </a:ext>
                  </a:extLst>
                </a:gridCol>
              </a:tblGrid>
              <a:tr h="51314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1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cs typeface="Khmer OS" panose="02000500000000020004" pitchFamily="2" charset="0"/>
                        </a:rPr>
                        <a:t>ផ្ដល់ភាពកក់ក្ដៅ ៖</a:t>
                      </a:r>
                      <a:endParaRPr lang="en-US" sz="1800" b="1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cs typeface="Khmer OS" panose="02000500000000020004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ពន្យល់ទៅម្ដាយថាការរក្សាភាពកក់ក្ដៅដល់ទារកគឺជាការចាំបាច់ដើម្បីឱ្យទារកមានសុខភាពល្អ ទារកទើបកើតត្រូវការសំលៀកបំពាក់/ក្រណាត់រុំមួយជាន់ទៀតលើសពីក្មេងធំឬមនុស្សចាស់ ៖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ការដាក់ស្បែកប៉ះស្បែកអាចធ្វើបានទៅតាមចិត្ដចង់ហើយវាជួយដល់ម្ដាយនិងទារ</a:t>
                      </a:r>
                      <a:r>
                        <a:rPr lang="km-KH" sz="18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ក។ ជា</a:t>
                      </a: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ការចាំបាច់ ក្នុងការផ្ដល់ភាពកក់ក្ដៅដល់ទារកដែលមានខ្លួនត្រជាក់ពេលម្ដាយស្ទាប។ ការដាក់ស្បែកប៉ះស្បែកអាចធ្វើដោយក្រុមគ្រួសារ បានបើសិនជាម្តាយមិននៅ។ ប្រសិនបើមិនអាចដាក់ ស្បែកប៉ះស្បែកផ្ទាល់ត្រូវស្លៀកពាក់ឬរុំទារកដោយក្រណាត់ស្ងួត។ គ្រប់ទារកទាំងអស់ត្រូវពាក់មួករយៈពេល ២-៣អាទិត្យក្រោយកើតជាពិសេសចំពោះទារកតូច។ 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ត្រូវរក្សាទារកឱ្យនៅជាមួយម្ដាយទាំងយប់ទាំងថ្ងៃ។ ប្រសិនជាម្ដាយនិងទារកត្រូវតែបំបែកពីគ្នា (ឧទាហរណ៍ ម្ដាយឈឺ) អាចដាក់ទារកស្បែកប៉ះស្បែកផ្ទាល់ជាមួយសមាជិកគ្រួសារឬប្រាកដថាទារក ត្រូវបានស្លៀកពាក់ឬរុំឱ្យជិតល្អនិងដណ្ដប់ភួយ។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រក្សាកម្តៅនៅក្នុងបន្ទប់និងមិនឱ្យមានខ្យល់បក់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មិនត្រូវដាក់ទារកនៅលើកន្លែងត្រជាក់និងនៅលើផ្ទៃ/ក្រណាត់សើម 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នៅពេលដែលមិនបានដាក់ស្បែកប៉ះស្បែកមិនត្រូវរុំទារកតឹង</a:t>
                      </a:r>
                      <a:r>
                        <a:rPr lang="km-KH" sz="18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ពេកដែល</a:t>
                      </a: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ធ្វើឱ្យទារកត្រជាក់ទៅវិញ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មិនត្រូវដាក់ទារកឱ្យប៉ះផ្ទាល់នឹងពន្លឺព្រះអាទិត្យទេ។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21140" marR="211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3648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9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4C72C9A-E783-407B-B2F8-045927597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82729"/>
              </p:ext>
            </p:extLst>
          </p:nvPr>
        </p:nvGraphicFramePr>
        <p:xfrm>
          <a:off x="531712" y="1796796"/>
          <a:ext cx="7696200" cy="26990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96200">
                  <a:extLst>
                    <a:ext uri="{9D8B030D-6E8A-4147-A177-3AD203B41FA5}">
                      <a16:colId xmlns="" xmlns:a16="http://schemas.microsoft.com/office/drawing/2014/main" val="1511330154"/>
                    </a:ext>
                  </a:extLst>
                </a:gridCol>
              </a:tblGrid>
              <a:tr h="26929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200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cs typeface="Khmer OS" panose="02000500000000020004" pitchFamily="2" charset="0"/>
                        </a:rPr>
                        <a:t>ការថែទាំផ្ចិតទារក ៖</a:t>
                      </a:r>
                      <a:endParaRPr lang="en-US" sz="2200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cs typeface="Khmer OS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2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មិនត្រូវប៉ះពាល់ រុំជុំវិញទងផ្ចិតនិងពោះឬដាក់ឬលាបអ្វីនៅលើទងផ្ចិត</a:t>
                      </a:r>
                      <a:endParaRPr lang="en-US" sz="22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2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គ្របទងផ្ចិតទារកដោយក្រណាត់ស្អាតហើយស្ងួត </a:t>
                      </a:r>
                      <a:endParaRPr lang="en-US" sz="22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2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បើទងផ្ចិតមានប្រឡាក់ត្រូវលាងជាមួយទឹកស្អាតនិងសាប៊ូហើយជូតសម្ងួតជាមួយក្រណាត់ស្អាត</a:t>
                      </a:r>
                      <a:endParaRPr lang="en-US" sz="22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2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បើផ្ចិតមានហូរឈាម ឡើងពណ៌ក្រហម មានហូរខ្ទុះ យកទារកទៅមូលដ្ឋានសុខាភិបាល។</a:t>
                      </a:r>
                      <a:endParaRPr lang="en-US" sz="22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21140" marR="211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1237651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A0DDF8-2310-459B-B1D6-9A01B719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335195"/>
            <a:ext cx="8079581" cy="763227"/>
          </a:xfrm>
        </p:spPr>
        <p:txBody>
          <a:bodyPr>
            <a:noAutofit/>
          </a:bodyPr>
          <a:lstStyle/>
          <a:p>
            <a:pPr algn="ctr"/>
            <a:r>
              <a:rPr lang="km-KH" sz="28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8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8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8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៥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 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ការផ្ដល់ដំបូន្មានដល់ម្តាយពីការ</a:t>
            </a: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ថែទាំទារក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ក្រោយពេលចេញទៅផ្ទះ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</a:br>
            <a:endParaRPr lang="en-US" sz="2400" dirty="0">
              <a:solidFill>
                <a:srgbClr val="00B05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EDD662A-7710-4696-8B68-66E4EC81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A0DDF8-2310-459B-B1D6-9A01B719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079581" cy="763227"/>
          </a:xfrm>
        </p:spPr>
        <p:txBody>
          <a:bodyPr>
            <a:normAutofit fontScale="90000"/>
          </a:bodyPr>
          <a:lstStyle/>
          <a:p>
            <a:pPr algn="ctr"/>
            <a:r>
              <a:rPr lang="km-KH" sz="31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31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31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31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7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៥</a:t>
            </a:r>
            <a:r>
              <a:rPr lang="en-US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 </a:t>
            </a:r>
            <a:r>
              <a:rPr lang="km-KH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ការផ្ដល់ដំបូន្មានដល់ម្តាយពីការ</a:t>
            </a:r>
            <a:r>
              <a:rPr lang="km-KH" sz="27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ថែទាំទារក</a:t>
            </a:r>
            <a:r>
              <a:rPr lang="km-KH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ក្រោយពេលចេញទៅផ្ទះ</a:t>
            </a:r>
            <a:r>
              <a:rPr lang="en-US" sz="2700" b="1" dirty="0"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700" b="1" dirty="0">
                <a:latin typeface="Khmer OS Muol Light" pitchFamily="2" charset="0"/>
                <a:cs typeface="Khmer OS Muol Light" pitchFamily="2" charset="0"/>
              </a:rPr>
            </a:br>
            <a:endParaRPr lang="en-US" sz="2700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EDD662A-7710-4696-8B68-66E4EC81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4C72C9A-E783-407B-B2F8-045927597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975227"/>
              </p:ext>
            </p:extLst>
          </p:nvPr>
        </p:nvGraphicFramePr>
        <p:xfrm>
          <a:off x="609600" y="1308442"/>
          <a:ext cx="7772400" cy="43303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="" xmlns:a16="http://schemas.microsoft.com/office/drawing/2014/main" val="1511330154"/>
                    </a:ext>
                  </a:extLst>
                </a:gridCol>
              </a:tblGrid>
              <a:tr h="222723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000" b="1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cs typeface="Khmer OS" panose="02000500000000020004" pitchFamily="2" charset="0"/>
                        </a:rPr>
                        <a:t>ការដេក ៖</a:t>
                      </a:r>
                      <a:endParaRPr lang="en-US" sz="2000" b="1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cs typeface="Khmer OS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ដាក់មុងទាំងពេលថ្ងៃនិងពេលយប់នៅពេលទារកដេកប្រសិនបើទារកមិនដាក់ស្បែកប៉ះស្បែកម្ដាយ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ដាក់ទារកឱ្យដេកផ្ងារឬដេកផ្អៀង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រក្សាទារកឱ្យនៅឆ្ងាយពីផ្សែងឬឱ្យឆ្ងាយពីអ្នកជក់បារី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រក្សាទារកឱ្យឆ្ងាយពីក្មេងនិងមនុស្សចាស់ដែលមានជំងឺ។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21140" marR="211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5654864"/>
                  </a:ext>
                </a:extLst>
              </a:tr>
              <a:tr h="20399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000" b="1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cs typeface="Khmer OS" panose="02000500000000020004" pitchFamily="2" charset="0"/>
                        </a:rPr>
                        <a:t>អនាម័យ ៖</a:t>
                      </a:r>
                      <a:endParaRPr lang="en-US" sz="2000" b="1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cs typeface="Khmer OS" panose="02000500000000020004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មិនត្រូវងូតទឹកឱ្យទារកក្នុង២៤ម៉ោងនៃកំណើត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ប្រសិនបើត្រូវលាងសម្អាតត្រូវប្រើទឹកក្ដៅឧណ្ឌៗដើម្បីសម្អាតមុខ ក ក្រោមក្លៀក ជាប្រចាំ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ជូតសម្ងួតទារកនិងដាក់ស្បែកប៉ះស្បែកដោយផ្ទាល់ជាមួយម្ដាយឬស្លៀកពាក់ឱ្យទារក។</a:t>
                      </a:r>
                      <a:endParaRPr lang="en-US" sz="20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21140" marR="211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41882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2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A0DDF8-2310-459B-B1D6-9A01B719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335195"/>
            <a:ext cx="8079581" cy="763227"/>
          </a:xfrm>
        </p:spPr>
        <p:txBody>
          <a:bodyPr>
            <a:normAutofit fontScale="90000"/>
          </a:bodyPr>
          <a:lstStyle/>
          <a:p>
            <a:pPr algn="ctr"/>
            <a:r>
              <a:rPr lang="km-KH" sz="27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7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7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7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7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៥</a:t>
            </a:r>
            <a:r>
              <a:rPr lang="en-US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 </a:t>
            </a:r>
            <a:r>
              <a:rPr lang="km-KH" sz="27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ការផ្ដល់ដំបូន្មានដល់ម្តាយពីការថែទាំទារកក្រោយពេលចេញទៅផ្ទះ</a:t>
            </a:r>
            <a:r>
              <a:rPr lang="en-US" b="1" dirty="0"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b="1" dirty="0">
                <a:latin typeface="Khmer OS Muol Light" pitchFamily="2" charset="0"/>
                <a:cs typeface="Khmer OS Muol Light" pitchFamily="2" charset="0"/>
              </a:rPr>
            </a:br>
            <a:endParaRPr lang="en-US" dirty="0"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EDD662A-7710-4696-8B68-66E4EC81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4C72C9A-E783-407B-B2F8-045927597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33345"/>
              </p:ext>
            </p:extLst>
          </p:nvPr>
        </p:nvGraphicFramePr>
        <p:xfrm>
          <a:off x="304800" y="1219200"/>
          <a:ext cx="8610600" cy="5257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10600">
                  <a:extLst>
                    <a:ext uri="{9D8B030D-6E8A-4147-A177-3AD203B41FA5}">
                      <a16:colId xmlns="" xmlns:a16="http://schemas.microsoft.com/office/drawing/2014/main" val="1511330154"/>
                    </a:ext>
                  </a:extLst>
                </a:gridCol>
              </a:tblGrid>
              <a:tr h="5257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1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cs typeface="Khmer OS" panose="02000500000000020004" pitchFamily="2" charset="0"/>
                        </a:rPr>
                        <a:t>សញ្ញាគ្រោះថ្នាក់ ៖</a:t>
                      </a:r>
                      <a:endParaRPr lang="en-US" sz="1800" b="1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cs typeface="Khmer OS" panose="02000500000000020004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ផ្ដល់ដំបូន្មានដល់ម្ដាយឱ្យនាំទារកទៅមូលដ្ឋានសុខាភិបាលជាបន្ទាន់ ទោះបីថ្ងៃឬយប់ដោយមិនត្រូវពន្យារពេល បើឃើញមានសញ្ញាគ្រោះថ្នាក់ទាំងឡាយដូចខាងក្រោម ៖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ពិបាកបៅឬបៅតិចជាង៨ដងក្នុង១ថ្ងៃក្នុងសបា្ដហ៍ដំបូង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ទារកមិនមានចលនាដោយឯកឯង 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កម្តៅខ្លួន</a:t>
                      </a:r>
                      <a:r>
                        <a:rPr lang="en-US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 &lt; 36.5◦c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កម្តៅខ្លួន</a:t>
                      </a:r>
                      <a:r>
                        <a:rPr lang="en-US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 &gt; 37.5◦c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ចង្វាក់ដង្ហើមលើសឬស្មើ៦០ដងក្នុង១នាទី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ចង្វាក់ដង្ហើមតិចជាងឬស្មើ៣០ដងក្នុង១នាទី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ទ្រូងផតខ្លាំងពេលដកដង្ហើមចូល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ដកដង្ហើមលឺសម្លេងខ្លាំងឬថ្ងូរ 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ប្រកាច់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មានខ្ទុះចេញពីភ្នែក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មានពងទឹកនៅស្បែក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ទងផ្ចិតមានហូរឈាម ឡើងក្រហម​​ ឬហូរខ្ទុះ។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កើតលឿងក្នុង២៤ម៉ោងដំបូងក្រោយកើត​ ឬបាតដៃបាតជើងឡើងលឿងនៅពេលណាមួ</a:t>
                      </a:r>
                      <a:r>
                        <a:rPr lang="km-KH" sz="18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យ។ </a:t>
                      </a:r>
                      <a:r>
                        <a:rPr lang="km-KH" sz="18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​</a:t>
                      </a:r>
                      <a:endParaRPr lang="en-US" sz="18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</a:txBody>
                  <a:tcPr marL="21140" marR="211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66125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4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304800"/>
            <a:ext cx="8079581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km-KH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១</a:t>
            </a:r>
            <a:r>
              <a:rPr lang="en-US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- </a:t>
            </a:r>
            <a:r>
              <a:rPr lang="km-KH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វាយ</a:t>
            </a:r>
            <a:r>
              <a:rPr lang="km-KH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តម្លៃនិងការថែទាំក្រោយសម្រាលរហូតដល់</a:t>
            </a:r>
            <a:r>
              <a:rPr lang="en-US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</a:br>
            <a:r>
              <a:rPr lang="en-US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          </a:t>
            </a:r>
            <a:r>
              <a:rPr lang="km-KH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កុមារអាយុ២ឆ្នាំ</a:t>
            </a:r>
            <a:r>
              <a:rPr lang="en-US" b="1" i="1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b="1" i="1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</a:br>
            <a:endParaRPr lang="en-US" dirty="0">
              <a:solidFill>
                <a:srgbClr val="FF000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6248400"/>
            <a:ext cx="8786813" cy="609600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Khmer OS Battambang" pitchFamily="2" charset="0"/>
                <a:cs typeface="Khmer OS Battambang" pitchFamily="2" charset="0"/>
              </a:rPr>
              <a:t>(</a:t>
            </a:r>
            <a:r>
              <a:rPr lang="km-KH" sz="2100" dirty="0">
                <a:latin typeface="Khmer OS Battambang" pitchFamily="2" charset="0"/>
                <a:cs typeface="Khmer OS Battambang" pitchFamily="2" charset="0"/>
              </a:rPr>
              <a:t>សេចក្តីលំអិតនៃកញ្ចប់សេវាសម្រាប់ការពិនិត្យ</a:t>
            </a:r>
            <a:r>
              <a:rPr lang="km-KH" sz="2100" dirty="0" smtClean="0">
                <a:latin typeface="Khmer OS Battambang" pitchFamily="2" charset="0"/>
                <a:cs typeface="Khmer OS Battambang" pitchFamily="2" charset="0"/>
              </a:rPr>
              <a:t>នីមួយៗ</a:t>
            </a:r>
            <a:r>
              <a:rPr lang="km-KH" sz="2100" dirty="0">
                <a:latin typeface="Khmer OS Battambang" pitchFamily="2" charset="0"/>
                <a:cs typeface="Khmer OS Battambang" pitchFamily="2" charset="0"/>
              </a:rPr>
              <a:t>សូមមើលទំព័រ ១៤៨</a:t>
            </a:r>
            <a:r>
              <a:rPr lang="en-US" sz="2100" dirty="0">
                <a:latin typeface="Khmer OS Battambang" pitchFamily="2" charset="0"/>
                <a:cs typeface="Khmer OS Battambang" pitchFamily="2" charset="0"/>
              </a:rPr>
              <a:t>-</a:t>
            </a:r>
            <a:r>
              <a:rPr lang="km-KH" sz="2100" dirty="0">
                <a:latin typeface="Khmer OS Battambang" pitchFamily="2" charset="0"/>
                <a:cs typeface="Khmer OS Battambang" pitchFamily="2" charset="0"/>
              </a:rPr>
              <a:t>១៦៦)</a:t>
            </a:r>
            <a:endParaRPr lang="en-US" sz="2100" dirty="0">
              <a:latin typeface="Khmer OS Battambang" pitchFamily="2" charset="0"/>
              <a:cs typeface="Khmer OS Battambang" pitchFamily="2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4E0B0C9-B378-404C-B08D-676B5CAD6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43" y="1143000"/>
            <a:ext cx="8723516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6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A0DDF8-2310-459B-B1D6-9A01B7190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919" y="335195"/>
            <a:ext cx="8079581" cy="763227"/>
          </a:xfrm>
        </p:spPr>
        <p:txBody>
          <a:bodyPr>
            <a:noAutofit/>
          </a:bodyPr>
          <a:lstStyle/>
          <a:p>
            <a:pPr algn="ctr"/>
            <a:r>
              <a:rPr lang="km-KH" sz="28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8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8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km-KH" sz="2800" dirty="0" smtClean="0">
                <a:solidFill>
                  <a:srgbClr val="00B05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៤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-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៥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  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ការផ្ដល់ដំបូន្មានដល់ម្តាយពីការ</a:t>
            </a:r>
            <a:r>
              <a:rPr lang="km-KH" sz="2400" dirty="0" smtClean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ថែទាំទារក</a:t>
            </a:r>
            <a:r>
              <a:rPr lang="km-KH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>ក្រោយពេលចេញទៅផ្ទះ</a:t>
            </a:r>
            <a: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Khmer OS Muol Light" pitchFamily="2" charset="0"/>
                <a:cs typeface="Khmer OS Muol Light" pitchFamily="2" charset="0"/>
              </a:rPr>
            </a:br>
            <a:endParaRPr lang="en-US" sz="2400" dirty="0">
              <a:solidFill>
                <a:srgbClr val="00B050"/>
              </a:solidFill>
              <a:latin typeface="Khmer OS Muol Light" pitchFamily="2" charset="0"/>
              <a:cs typeface="Khmer OS Muol Light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EDD662A-7710-4696-8B68-66E4EC817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34C72C9A-E783-407B-B2F8-045927597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136946"/>
              </p:ext>
            </p:extLst>
          </p:nvPr>
        </p:nvGraphicFramePr>
        <p:xfrm>
          <a:off x="571499" y="2209800"/>
          <a:ext cx="8164253" cy="3200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64253">
                  <a:extLst>
                    <a:ext uri="{9D8B030D-6E8A-4147-A177-3AD203B41FA5}">
                      <a16:colId xmlns="" xmlns:a16="http://schemas.microsoft.com/office/drawing/2014/main" val="1511330154"/>
                    </a:ext>
                  </a:extLst>
                </a:gridCol>
              </a:tblGrid>
              <a:tr h="3200400">
                <a:tc>
                  <a:txBody>
                    <a:bodyPr/>
                    <a:lstStyle/>
                    <a:p>
                      <a:pPr marL="45720" marR="0" indent="-4572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400" b="1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cs typeface="Khmer OS" panose="02000500000000020004" pitchFamily="2" charset="0"/>
                        </a:rPr>
                        <a:t>ការត្រឡប់មកពិនិត្យជាប្រចាំ </a:t>
                      </a:r>
                      <a:r>
                        <a:rPr lang="km-KH" sz="2400" b="0" dirty="0">
                          <a:solidFill>
                            <a:srgbClr val="003399"/>
                          </a:solidFill>
                          <a:effectLst/>
                          <a:latin typeface="Khmer OS" panose="02000500000000020004" pitchFamily="2" charset="0"/>
                          <a:cs typeface="Khmer OS" panose="02000500000000020004" pitchFamily="2" charset="0"/>
                        </a:rPr>
                        <a:t>៖</a:t>
                      </a:r>
                      <a:endParaRPr lang="en-US" sz="2400" b="0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cs typeface="Khmer OS" panose="02000500000000020004" pitchFamily="2" charset="0"/>
                      </a:endParaRPr>
                    </a:p>
                    <a:p>
                      <a:pPr marL="0" marR="0" indent="292735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4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ម្ដាយត្រូវយកកូនមកទទួលការពិនិត្យជាប្រចាំក្រោយកើតដើម្បីទទួលនូវថ្នាំបង្ការ ៖ រលាកថ្លើម</a:t>
                      </a:r>
                      <a:r>
                        <a:rPr lang="km-KH" sz="24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ប្រភេទបេ </a:t>
                      </a:r>
                      <a:r>
                        <a:rPr lang="km-KH" sz="24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របេង គ្រុនស្វិតដៃជើង ខាន់ស្លាក់ ក្អកមាន់ តេតាណូស រលាកស្រោមខួរក្បាល កញ្ជ្រិល​និងរលាកខួរក្បាលបើមាន។ ក្រៅពីនេះទារកទទួលបាននូវការតាមដាននិងវាយតម្លៃពីការវិវត្ដន៍</a:t>
                      </a:r>
                      <a:r>
                        <a:rPr lang="km-KH" sz="2400" b="0" dirty="0" smtClean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របស់ទារ</a:t>
                      </a:r>
                      <a:r>
                        <a:rPr lang="km-KH" sz="2400" b="0" dirty="0">
                          <a:solidFill>
                            <a:srgbClr val="003399"/>
                          </a:solidFill>
                          <a:effectLst/>
                          <a:latin typeface="Khmer OS Battambang" pitchFamily="2" charset="0"/>
                          <a:cs typeface="Khmer OS Battambang" pitchFamily="2" charset="0"/>
                        </a:rPr>
                        <a:t>ក។</a:t>
                      </a:r>
                      <a:endParaRPr lang="en-US" sz="2400" b="0" dirty="0">
                        <a:solidFill>
                          <a:srgbClr val="003399"/>
                        </a:solidFill>
                        <a:effectLst/>
                        <a:latin typeface="Khmer OS Battambang" pitchFamily="2" charset="0"/>
                        <a:ea typeface="Calibri" panose="020F0502020204030204" pitchFamily="34" charset="0"/>
                        <a:cs typeface="Khmer OS Battambang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endParaRPr lang="en-US" sz="1600" dirty="0">
                        <a:solidFill>
                          <a:srgbClr val="003399"/>
                        </a:solidFill>
                        <a:effectLst/>
                        <a:latin typeface="Khmer OS" panose="02000500000000020004" pitchFamily="2" charset="0"/>
                        <a:ea typeface="Calibri" panose="020F0502020204030204" pitchFamily="34" charset="0"/>
                        <a:cs typeface="Khmer OS" panose="02000500000000020004" pitchFamily="2" charset="0"/>
                      </a:endParaRPr>
                    </a:p>
                  </a:txBody>
                  <a:tcPr marL="21140" marR="211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66125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5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2286000"/>
            <a:ext cx="5123899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>
                <a:solidFill>
                  <a:srgbClr val="003399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/>
            </a:r>
            <a:br>
              <a:rPr lang="en-US" sz="7200" dirty="0">
                <a:solidFill>
                  <a:srgbClr val="003399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</a:br>
            <a:r>
              <a:rPr lang="km-KH" sz="7200" dirty="0">
                <a:solidFill>
                  <a:srgbClr val="003399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សូមអរគុណ</a:t>
            </a:r>
            <a:endParaRPr lang="en-US" sz="7200" dirty="0">
              <a:solidFill>
                <a:srgbClr val="003399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58C7B78-4DD7-44EC-8603-DCF687132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1" y="657948"/>
            <a:ext cx="4438099" cy="554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304801"/>
            <a:ext cx="8079581" cy="914400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២</a:t>
            </a:r>
            <a:r>
              <a:rPr lang="en-US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- </a:t>
            </a:r>
            <a:r>
              <a:rPr lang="km-KH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ឆ្លើយ</a:t>
            </a:r>
            <a:r>
              <a:rPr lang="km-KH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តបទៅនឹងសញ្ញានិងបញ្ហាដែលកើតមាន</a:t>
            </a:r>
            <a:r>
              <a:rPr lang="en-US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ដោយ</a:t>
            </a:r>
            <a:r>
              <a:rPr lang="km-KH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ឯកឯង</a:t>
            </a:r>
            <a:r>
              <a:rPr lang="km-KH" sz="2400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  <a:t>​</a:t>
            </a:r>
            <a:r>
              <a:rPr lang="en-US" sz="1800" i="1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en-US" sz="1800" i="1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</a:br>
            <a:endParaRPr lang="en-US" sz="2800" dirty="0">
              <a:solidFill>
                <a:srgbClr val="FF0000"/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546" y="1181100"/>
            <a:ext cx="8065294" cy="4495799"/>
          </a:xfrm>
        </p:spPr>
        <p:txBody>
          <a:bodyPr/>
          <a:lstStyle/>
          <a:p>
            <a:r>
              <a:rPr lang="km-KH" dirty="0" smtClean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២</a:t>
            </a:r>
            <a:r>
              <a:rPr lang="km-KH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-១ សម្ពាធឈាមអប្បរមាឡើងខ្ពស់</a:t>
            </a:r>
            <a:endParaRPr lang="en-US" dirty="0">
              <a:solidFill>
                <a:srgbClr val="00B050"/>
              </a:solidFill>
              <a:latin typeface="Khmer OS Battambang" pitchFamily="2" charset="0"/>
              <a:cs typeface="Khmer OS Battambang" pitchFamily="2" charset="0"/>
            </a:endParaRPr>
          </a:p>
          <a:p>
            <a:endParaRPr lang="km-KH" sz="2000" dirty="0">
              <a:solidFill>
                <a:srgbClr val="00B050"/>
              </a:solidFill>
              <a:latin typeface="Khmer OS Battambang" pitchFamily="2" charset="0"/>
              <a:cs typeface="Khmer OS Battambang" pitchFamily="2" charset="0"/>
            </a:endParaRPr>
          </a:p>
          <a:p>
            <a:r>
              <a:rPr lang="km-KH" sz="20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 </a:t>
            </a:r>
            <a:endParaRPr lang="en-US" sz="2000" dirty="0">
              <a:solidFill>
                <a:srgbClr val="00B050"/>
              </a:solidFill>
              <a:latin typeface="Khmer OS Battambang" pitchFamily="2" charset="0"/>
              <a:cs typeface="Khmer OS Battambang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29630"/>
              </p:ext>
            </p:extLst>
          </p:nvPr>
        </p:nvGraphicFramePr>
        <p:xfrm>
          <a:off x="408247" y="1752600"/>
          <a:ext cx="8327505" cy="507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8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758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58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019">
                <a:tc>
                  <a:txBody>
                    <a:bodyPr/>
                    <a:lstStyle/>
                    <a:p>
                      <a:pPr algn="ctr"/>
                      <a:r>
                        <a:rPr lang="km-KH" sz="1600" b="1" kern="1200" dirty="0">
                          <a:solidFill>
                            <a:schemeClr val="lt1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ពិនិត្យ ស្ដាប់ ស្ទាប</a:t>
                      </a:r>
                      <a:endParaRPr lang="en-US" sz="1600" dirty="0">
                        <a:latin typeface="Khmer OS Battambang" pitchFamily="2" charset="0"/>
                        <a:cs typeface="Khmer OS Battambang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b="1" kern="1200" dirty="0">
                          <a:solidFill>
                            <a:schemeClr val="lt1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សញ្ញា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b="1" kern="1200" dirty="0">
                          <a:solidFill>
                            <a:schemeClr val="lt1"/>
                          </a:solidFill>
                          <a:effectLst/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ព្យាបាលនិងណែនាំ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96981">
                <a:tc>
                  <a:txBody>
                    <a:bodyPr/>
                    <a:lstStyle/>
                    <a:p>
                      <a:r>
                        <a:rPr lang="km-KH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ប្រវត្ដិមានបំរុងក្រឡាភ្លើងធ្ងន់ធ្ងរឬ ក្រឡាភ្លើងក្នុងអំឡុងពេលផ្ទៃពោះ  សម្រាលឬក្រោយ សម្រាល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?</a:t>
                      </a:r>
                    </a:p>
                    <a:p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-</a:t>
                      </a:r>
                      <a:r>
                        <a:rPr lang="km-KH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ប្រសិនបើសម្ពាធឈាម អប្បបរមា 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  <a:sym typeface="Symbol"/>
                        </a:rPr>
                        <a:t>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 90mmHg </a:t>
                      </a:r>
                      <a:r>
                        <a:rPr lang="km-KH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ចូរ វាស់ម្ដងទៀតបន្ទាប់ពី សម្រាក១៥នាទីក្រោយ</a:t>
                      </a:r>
                      <a:endParaRPr lang="en-US" sz="1700" kern="12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Khmer OS Battambang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m-KH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សម្ពាធឈាមអប្បបរមា 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(Diastolic)  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  <a:sym typeface="Symbol"/>
                        </a:rPr>
                        <a:t>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110mmHg  </a:t>
                      </a:r>
                    </a:p>
                    <a:p>
                      <a:pPr marL="0" algn="l" defTabSz="914400" rtl="0" eaLnBrk="1" latinLnBrk="0" hangingPunct="1"/>
                      <a:endParaRPr lang="en-US" sz="1600" kern="12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Khmer OS Battambang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31645" algn="l"/>
                        </a:tabLst>
                      </a:pPr>
                      <a:r>
                        <a:rPr lang="km-KH" sz="17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សម្ពាធឈាមឡើងខ្ពស់ខ្លាំង ៖ 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800"/>
                        <a:buFont typeface="Symbol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7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ឱ្យថ្នាំបញ្ចុះសម្ពាធឈាមឱ្យបានសមស្រប</a:t>
                      </a:r>
                      <a:r>
                        <a:rPr lang="en-US" sz="17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km-KH" sz="17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ទំព័រ </a:t>
                      </a:r>
                      <a:r>
                        <a:rPr lang="en-US" sz="17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48)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0777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m-KH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សម្ពាធឈាមអប្បបរមា 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(Diastolic) 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  <a:sym typeface="Symbol"/>
                        </a:rPr>
                        <a:t>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90 mmHg</a:t>
                      </a:r>
                      <a:r>
                        <a:rPr lang="km-KH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 ក្រោយពីវាស់ឃើញពីរដង</a:t>
                      </a:r>
                      <a:endParaRPr lang="en-US" sz="1700" kern="12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Khmer OS Battambang"/>
                      </a:endParaRPr>
                    </a:p>
                    <a:p>
                      <a:pPr marL="0" algn="l" defTabSz="914400" rtl="0" eaLnBrk="1" latinLnBrk="0" hangingPunct="1"/>
                      <a:endParaRPr lang="en-US" sz="1600" kern="12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Khmer OS Battambang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7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សម្ពាធឈាមឡើងខ្ពស់មធ្យម ៖ 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7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វាស់សម្ពាធឈាមឡើងវិញនៅមួយសប្ដាហ៍ក្រោយ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800"/>
                        <a:buFont typeface="Symbol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7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បើសម្ពាធឈាមនៅតែឡើងខ្ពស់ត្រូវព្យាបាលបន្ដ</a:t>
                      </a:r>
                      <a:r>
                        <a:rPr lang="en-US" sz="17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​</a:t>
                      </a:r>
                      <a:r>
                        <a:rPr lang="km-KH" sz="1700" kern="12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និងផ្តល់ដំបូន្មានផ្សេងៗក្នុងករណីចាំបាច់</a:t>
                      </a:r>
                      <a:endParaRPr lang="en-US" sz="1700" kern="1200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Khmer OS Battambang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62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48" y="201582"/>
            <a:ext cx="8079581" cy="64346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400" dirty="0" smtClean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</a:br>
            <a:r>
              <a:rPr lang="km-KH" sz="2400" dirty="0" smtClean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២</a:t>
            </a:r>
            <a:r>
              <a:rPr lang="km-KH" sz="24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-២   ស្ថានភាពមេរោគអេដស៍</a:t>
            </a:r>
            <a:r>
              <a:rPr lang="en-US" sz="24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 (1)​</a:t>
            </a:r>
            <a:r>
              <a:rPr lang="km-KH" sz="24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4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</a:br>
            <a:endParaRPr lang="en-US" sz="2400" dirty="0">
              <a:solidFill>
                <a:srgbClr val="00B050"/>
              </a:solidFill>
              <a:latin typeface="Khmer OS Battambang" pitchFamily="2" charset="0"/>
              <a:cs typeface="Khmer OS Battamb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990600"/>
            <a:ext cx="8065294" cy="5410200"/>
          </a:xfrm>
        </p:spPr>
        <p:txBody>
          <a:bodyPr>
            <a:normAutofit/>
          </a:bodyPr>
          <a:lstStyle/>
          <a:p>
            <a:r>
              <a:rPr lang="km-KH" sz="18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ប្រសិនបើស្ដ្រីពុំទាន់បានធ្វើតេស្ដឈាមរកមេរោគអេដស៍ពីមុនមក ត្រូវផ្ដល់ពិគ្រោះ</a:t>
            </a:r>
            <a:r>
              <a:rPr lang="km-KH" sz="1800" dirty="0" smtClean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ពិភាក្សា</a:t>
            </a:r>
          </a:p>
          <a:p>
            <a:r>
              <a:rPr lang="km-KH" sz="1800" dirty="0" smtClean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និង</a:t>
            </a:r>
            <a:r>
              <a:rPr lang="km-KH" sz="18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ធ្វើការថែទាំ។</a:t>
            </a:r>
            <a:endParaRPr lang="en-US" sz="1800" dirty="0">
              <a:solidFill>
                <a:srgbClr val="003399"/>
              </a:solidFill>
              <a:latin typeface="Khmer OS Battambang" pitchFamily="2" charset="0"/>
              <a:cs typeface="Khmer OS Battambang" pitchFamily="2" charset="0"/>
            </a:endParaRPr>
          </a:p>
          <a:p>
            <a:pPr marL="0" lvl="1" indent="0">
              <a:buNone/>
            </a:pPr>
            <a:endParaRPr lang="en-US" sz="1800" dirty="0">
              <a:solidFill>
                <a:srgbClr val="0000CC"/>
              </a:solidFill>
              <a:latin typeface="Khmer OS Battambang" pitchFamily="2" charset="0"/>
              <a:cs typeface="Khmer OS Battambang" pitchFamily="2" charset="0"/>
            </a:endParaRPr>
          </a:p>
          <a:p>
            <a:endParaRPr lang="en-US" sz="1800" dirty="0">
              <a:latin typeface="Khmer OS Battambang" pitchFamily="2" charset="0"/>
              <a:cs typeface="Khmer OS Battambang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253F4D5F-AAA5-4082-A76D-269F7590E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370355"/>
              </p:ext>
            </p:extLst>
          </p:nvPr>
        </p:nvGraphicFramePr>
        <p:xfrm>
          <a:off x="571500" y="1747266"/>
          <a:ext cx="8420100" cy="45554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67500">
                  <a:extLst>
                    <a:ext uri="{9D8B030D-6E8A-4147-A177-3AD203B41FA5}">
                      <a16:colId xmlns="" xmlns:a16="http://schemas.microsoft.com/office/drawing/2014/main" val="2164080597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954814844"/>
                    </a:ext>
                  </a:extLst>
                </a:gridCol>
              </a:tblGrid>
              <a:tr h="1849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សួរ ពិនិត្យកំណត់ត្រា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53387" marR="533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មើល ស្ដាប់ ស្ទាប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53387" marR="533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607186"/>
                  </a:ext>
                </a:extLst>
              </a:tr>
              <a:tr h="4239955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ផ្ដល់ព័ត៌មានសំខាន់ៗស្ដីពីមេរោគអេដស៍</a:t>
                      </a: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/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ជំងឺអេដស៍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ពន្យល់ពីការធ្វើតេស្ដឈាមរកមេរោគអេដស៍ដោយមានការផ្ដល់ ពិគ្រោះពិភាក្សាព្រមទាំងរក្សាការសម្ងាត់ពីលទ្ធផលនៃការធ្វើតេស្ដ 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 សួរស្ដ្រី ៖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-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តើអ្នកធ្លាប់បានធ្វើតេស្ដឈាមរកមេរោគអេដស៍ដែរឬទេ</a:t>
                      </a: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?</a:t>
                      </a:r>
                    </a:p>
                    <a:p>
                      <a:pPr marL="140970" marR="0" indent="-14097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-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ប្រសិនបើមិនធ្លាប់ប្រាប់នាងថានាងនឹងត្រូវបានធ្វើតេស្ដរកមេ</a:t>
                      </a:r>
                      <a:r>
                        <a:rPr lang="km-KH" sz="1800" b="0" kern="1200" dirty="0" smtClean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រោគអេ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ដស៍លើកលែងតែនាងបដិសេធ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- 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ប្រសិនបើធ្លាប់ធ្វើតេស្ដ ចូរពិនិត្យមើលលទ្ធផល (ពន្យល់</a:t>
                      </a:r>
                      <a:r>
                        <a:rPr lang="km-KH" sz="1800" b="0" kern="1200" dirty="0" smtClean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ដល់ស្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ដ្រី ថានាងមានសិទ្ធិមិនបង្ហាញលទ្ធផល)បើលទ្ធផលវិជ្ជមានសួរថា ៖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តើអ្នកកំពុងព្យាបាលដោយឱសថប្រឆាំងនឹងមេ</a:t>
                      </a:r>
                      <a:r>
                        <a:rPr lang="km-KH" sz="1800" b="0" kern="1200" dirty="0" smtClean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រោគអេ</a:t>
                      </a: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ដស៍ ឬទេ</a:t>
                      </a: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? 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ពិនិត្យមើលគម្រោងព្យាបាល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Courier New" panose="02070309020205020404" pitchFamily="49" charset="0"/>
                        <a:buChar char="o"/>
                        <a:tabLst>
                          <a:tab pos="685800" algn="l"/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តើដៃគូរបស់អ្នកធ្លាប់បានធ្វើតេស្ដឈាមរកមេរោគអេដស៍ ដែរឬទេ</a:t>
                      </a:r>
                      <a:r>
                        <a:rPr lang="en-US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?</a:t>
                      </a:r>
                    </a:p>
                  </a:txBody>
                  <a:tcPr marL="53387" marR="533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8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8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ប្រសិនបើស្ដ្រីយល់ព្រម  ត្រូវធ្វើតេស្ដ រហ័សរកមេរោគអេដស៍ជូន គាត់។ </a:t>
                      </a:r>
                      <a:endParaRPr lang="en-US" sz="18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53387" marR="533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404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7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9581" cy="643467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800" dirty="0" smtClean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</a:br>
            <a:r>
              <a:rPr lang="km-KH" sz="2800" dirty="0" smtClean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២</a:t>
            </a:r>
            <a:r>
              <a:rPr lang="km-KH" sz="28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-២   ស្ថានភាពមេរោគអេដស៍</a:t>
            </a:r>
            <a:r>
              <a:rPr lang="en-US" sz="28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​ (2)</a:t>
            </a:r>
            <a:r>
              <a:rPr lang="km-KH" sz="28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  <a:t/>
            </a:r>
            <a:br>
              <a:rPr lang="en-US" sz="2800" dirty="0">
                <a:solidFill>
                  <a:srgbClr val="00B050"/>
                </a:solidFill>
                <a:latin typeface="Khmer OS Battambang" pitchFamily="2" charset="0"/>
                <a:cs typeface="Khmer OS Battambang" pitchFamily="2" charset="0"/>
              </a:rPr>
            </a:br>
            <a:endParaRPr lang="en-US" sz="2800" dirty="0">
              <a:solidFill>
                <a:srgbClr val="00B050"/>
              </a:solidFill>
              <a:latin typeface="Khmer OS Battambang" pitchFamily="2" charset="0"/>
              <a:cs typeface="Khmer OS Battamban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143000"/>
            <a:ext cx="8065294" cy="5410200"/>
          </a:xfrm>
        </p:spPr>
        <p:txBody>
          <a:bodyPr>
            <a:normAutofit/>
          </a:bodyPr>
          <a:lstStyle/>
          <a:p>
            <a:r>
              <a:rPr lang="km-KH" sz="1800" dirty="0">
                <a:solidFill>
                  <a:srgbClr val="C00000"/>
                </a:solidFill>
                <a:latin typeface="Khmer OS Battambang" pitchFamily="2" charset="0"/>
                <a:cs typeface="Khmer OS Battambang" pitchFamily="2" charset="0"/>
              </a:rPr>
              <a:t>ស្រ្តីមានផ្ទុកមេរោគអេដស៍៖  </a:t>
            </a:r>
            <a:endParaRPr lang="en-US" sz="1800" dirty="0">
              <a:solidFill>
                <a:srgbClr val="C0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lvl="1"/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បញ្ជូនស្ដ្រីនិងកូនរបស់ស្រ្តីទៅរកសេវាព្យាបាលបង្ការជំងឺឱកាសនិយម ឱសថប្រឆាំង</a:t>
            </a:r>
          </a:p>
          <a:p>
            <a:pPr lvl="1"/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មេរោគអេដស៍ </a:t>
            </a:r>
            <a:r>
              <a:rPr lang="en-US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(Pre-ART/ART) </a:t>
            </a:r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និងសេវាព្យាបាលជំងឺអេដស៍កុមារឱ្យបានឆាប់</a:t>
            </a:r>
            <a:r>
              <a:rPr lang="km-KH" sz="1800" dirty="0" smtClean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តាម​</a:t>
            </a:r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 </a:t>
            </a:r>
          </a:p>
          <a:p>
            <a:pPr lvl="1"/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ដែលអាចធ្វើបាន(ក្នុងអំឡុង៦សប្ដាហ៍)។ ផ្តល់ការពិគ្រោះពិភាក្សាពីមធ្យោបាយពន្យារ</a:t>
            </a:r>
          </a:p>
          <a:p>
            <a:pPr lvl="1"/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កំណើត។</a:t>
            </a:r>
          </a:p>
          <a:p>
            <a:r>
              <a:rPr lang="km-KH" sz="1800" dirty="0">
                <a:solidFill>
                  <a:srgbClr val="C00000"/>
                </a:solidFill>
                <a:latin typeface="Khmer OS Battambang" pitchFamily="2" charset="0"/>
                <a:cs typeface="Khmer OS Battambang" pitchFamily="2" charset="0"/>
              </a:rPr>
              <a:t>គ្មានផ្ទុកមេរោគអេដស៍ ៖</a:t>
            </a:r>
            <a:endParaRPr lang="en-US" sz="1800" dirty="0">
              <a:solidFill>
                <a:srgbClr val="C00000"/>
              </a:solidFill>
              <a:latin typeface="Khmer OS Battambang" pitchFamily="2" charset="0"/>
              <a:cs typeface="Khmer OS Battambang" pitchFamily="2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 ផ្ដល់ការពិគ្រោះពិភាក្សាពីសារៈសំខាន់នៃការរក្សាខ្លួនកុំឱ្យឆ្លងមេរោគអេដស៍ដោយអនុវត្ដ</a:t>
            </a:r>
          </a:p>
          <a:p>
            <a:pPr lvl="0"/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នូវការរួមភេទដែលមានសុវត្ថិភាពជាង រួមទាំងការប្រើស្រោមឱ្យបានត្រឹមត្រូវ</a:t>
            </a:r>
          </a:p>
          <a:p>
            <a:pPr lvl="0">
              <a:buFont typeface="Arial" pitchFamily="34" charset="0"/>
              <a:buChar char="•"/>
            </a:pPr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 ផ្ដល់ការពិគ្រោះពិភាក្សាពីអត្ថប្រយោជន៍នៃការធ្វើតេស្ដរកមេរោគអេដស៍ដល់ដៃគូរបស់</a:t>
            </a:r>
          </a:p>
          <a:p>
            <a:pPr lvl="0"/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ស្រ្តី មិនដឹងពីស្ថានភាពផ្ទុកមេរោគអេដស៍ </a:t>
            </a:r>
          </a:p>
          <a:p>
            <a:pPr lvl="0">
              <a:buFont typeface="Arial" pitchFamily="34" charset="0"/>
              <a:buChar char="•"/>
            </a:pPr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 ផ្ដល់់ការពិគ្រោះពិភាក្សាពីសុវត្ថិភាពនៃការរួមភេទរួមទាំងការប្រើស្រោមឱ្យបានត្រឹមត្រូវ</a:t>
            </a:r>
            <a:endParaRPr lang="en-US" sz="1800" dirty="0">
              <a:solidFill>
                <a:srgbClr val="0000CC"/>
              </a:solidFill>
              <a:latin typeface="Khmer OS Battambang" pitchFamily="2" charset="0"/>
              <a:cs typeface="Khmer OS Battambang" pitchFamily="2" charset="0"/>
            </a:endParaRPr>
          </a:p>
          <a:p>
            <a:pPr lvl="0"/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ផ្ដល់ការពិគ្រោះពិភាក្សាពីអត្ថប្រយោជន៍នៃការធ្វើតេស្ដរកមេរោគអេដស៍ដល់ដៃគូរបស់</a:t>
            </a:r>
          </a:p>
          <a:p>
            <a:pPr lvl="0"/>
            <a:r>
              <a:rPr lang="km-KH" sz="1800" dirty="0">
                <a:solidFill>
                  <a:srgbClr val="0000CC"/>
                </a:solidFill>
                <a:latin typeface="Khmer OS Battambang" pitchFamily="2" charset="0"/>
                <a:cs typeface="Khmer OS Battambang" pitchFamily="2" charset="0"/>
              </a:rPr>
              <a:t>ស្រ្តី។</a:t>
            </a:r>
            <a:endParaRPr lang="en-US" sz="1800" dirty="0">
              <a:solidFill>
                <a:srgbClr val="0000CC"/>
              </a:solidFill>
              <a:latin typeface="Khmer OS Battambang" pitchFamily="2" charset="0"/>
              <a:cs typeface="Khmer OS Battambang" pitchFamily="2" charset="0"/>
            </a:endParaRPr>
          </a:p>
          <a:p>
            <a:pPr marL="0" lvl="1" indent="0">
              <a:buNone/>
            </a:pPr>
            <a:endParaRPr lang="en-US" sz="1800" dirty="0">
              <a:solidFill>
                <a:srgbClr val="0000CC"/>
              </a:solidFill>
              <a:latin typeface="Khmer OS Battambang" pitchFamily="2" charset="0"/>
              <a:cs typeface="Khmer OS Battambang" pitchFamily="2" charset="0"/>
            </a:endParaRPr>
          </a:p>
          <a:p>
            <a:endParaRPr lang="en-US" sz="1800" dirty="0">
              <a:latin typeface="Khmer OS Battambang" pitchFamily="2" charset="0"/>
              <a:cs typeface="Khmer OS Battambang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35" y="152400"/>
            <a:ext cx="8079581" cy="5791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</a:br>
            <a:r>
              <a:rPr lang="km-KH" sz="28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២</a:t>
            </a:r>
            <a:r>
              <a:rPr lang="km-KH" sz="28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-៣  ហូរទឹកនោមដោយឯកឯង</a:t>
            </a:r>
            <a:r>
              <a:rPr lang="en-US" sz="28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</a:br>
            <a:endParaRPr lang="en-US" sz="2800" dirty="0">
              <a:solidFill>
                <a:srgbClr val="FF0000"/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881481"/>
            <a:ext cx="8839199" cy="948267"/>
          </a:xfrm>
        </p:spPr>
        <p:txBody>
          <a:bodyPr>
            <a:normAutofit fontScale="25000" lnSpcReduction="20000"/>
          </a:bodyPr>
          <a:lstStyle/>
          <a:p>
            <a:r>
              <a:rPr lang="km-KH" sz="8000" b="1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ការព្យាបាល និង ណែនាំ</a:t>
            </a:r>
            <a:endParaRPr lang="en-US" sz="8000" b="1" dirty="0">
              <a:solidFill>
                <a:srgbClr val="003399"/>
              </a:solidFill>
              <a:latin typeface="Khmer OS Battambang" pitchFamily="2" charset="0"/>
              <a:cs typeface="Khmer OS Battambang" pitchFamily="2" charset="0"/>
            </a:endParaRPr>
          </a:p>
          <a:p>
            <a:pPr lvl="0"/>
            <a:r>
              <a:rPr lang="en-US" sz="80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Amoxicillin 500mg </a:t>
            </a:r>
            <a:r>
              <a:rPr lang="km-KH" sz="80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លេប៣ដងក្នុង១ថ្ងៃ សម្រាប់រយៈពេល៥ថ្ងៃឬ </a:t>
            </a:r>
          </a:p>
          <a:p>
            <a:pPr lvl="0"/>
            <a:r>
              <a:rPr lang="en-US" sz="80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Trimethoprim/ Sulfamethoxazole</a:t>
            </a:r>
            <a:r>
              <a:rPr lang="km-KH" sz="80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 ១គ្រាប់  (</a:t>
            </a:r>
            <a:r>
              <a:rPr lang="en-US" sz="80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80/400mg</a:t>
            </a:r>
            <a:r>
              <a:rPr lang="km-KH" sz="80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) លេបម្ដង ២គ្រាប់</a:t>
            </a:r>
          </a:p>
          <a:p>
            <a:pPr lvl="0"/>
            <a:r>
              <a:rPr lang="km-KH" sz="80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 លេប២ដង ប្រសិនបើស្ដ្រីនៅតែហូរទឹកនោមដោយឯកឯង លើសពី១សប្ដាហ៍</a:t>
            </a:r>
          </a:p>
          <a:p>
            <a:pPr lvl="0"/>
            <a:r>
              <a:rPr lang="km-KH" sz="8000" dirty="0">
                <a:solidFill>
                  <a:srgbClr val="003399"/>
                </a:solidFill>
                <a:latin typeface="Khmer OS Battambang" pitchFamily="2" charset="0"/>
                <a:cs typeface="Khmer OS Battambang" pitchFamily="2" charset="0"/>
              </a:rPr>
              <a:t> ត្រូវបញ្ជូនស្ដ្រីទៅផ្នែកឯកទេស ។</a:t>
            </a:r>
            <a:endParaRPr lang="en-US" sz="8000" dirty="0">
              <a:solidFill>
                <a:srgbClr val="003399"/>
              </a:solidFill>
              <a:latin typeface="Khmer OS Battambang" pitchFamily="2" charset="0"/>
              <a:cs typeface="Khmer OS Battambang" pitchFamily="2" charset="0"/>
            </a:endParaRPr>
          </a:p>
          <a:p>
            <a:endParaRPr lang="en-US" sz="2000" dirty="0">
              <a:solidFill>
                <a:srgbClr val="003399"/>
              </a:solidFill>
              <a:latin typeface="Khmer OS Battambang" pitchFamily="2" charset="0"/>
              <a:cs typeface="Khmer OS Battambang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CD2B0B99-AEDA-4291-8747-2C5F16ECA8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52870"/>
              </p:ext>
            </p:extLst>
          </p:nvPr>
        </p:nvGraphicFramePr>
        <p:xfrm>
          <a:off x="288029" y="764857"/>
          <a:ext cx="8168742" cy="3855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63253">
                  <a:extLst>
                    <a:ext uri="{9D8B030D-6E8A-4147-A177-3AD203B41FA5}">
                      <a16:colId xmlns="" xmlns:a16="http://schemas.microsoft.com/office/drawing/2014/main" val="37883716"/>
                    </a:ext>
                  </a:extLst>
                </a:gridCol>
                <a:gridCol w="4005489">
                  <a:extLst>
                    <a:ext uri="{9D8B030D-6E8A-4147-A177-3AD203B41FA5}">
                      <a16:colId xmlns="" xmlns:a16="http://schemas.microsoft.com/office/drawing/2014/main" val="2147164550"/>
                    </a:ext>
                  </a:extLst>
                </a:gridCol>
              </a:tblGrid>
              <a:tr h="151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000" b="1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សួរ ពិនិត្យកំណត់ត្រា</a:t>
                      </a:r>
                      <a:endParaRPr lang="en-US" sz="2000" b="1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2000" b="1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មើល ស្ដាប់ ស្ទាប</a:t>
                      </a:r>
                      <a:endParaRPr lang="en-US" sz="2000" b="1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36799826"/>
                  </a:ext>
                </a:extLst>
              </a:tr>
              <a:tr h="1567380">
                <a:tc>
                  <a:txBody>
                    <a:bodyPr/>
                    <a:lstStyle/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បញ្ហាកើតឡើងចាប់ផ្ដើមពីពេលណា</a:t>
                      </a:r>
                      <a:r>
                        <a:rPr lang="en-US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? </a:t>
                      </a:r>
                    </a:p>
                    <a:p>
                      <a:pPr marL="742950" marR="0" lvl="1" indent="-28575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សួរប្រវត្តិពីការសម្រាល ៖</a:t>
                      </a:r>
                      <a:r>
                        <a:rPr lang="en-US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  </a:t>
                      </a:r>
                    </a:p>
                    <a:p>
                      <a:pPr marL="1143000" marR="0" lvl="2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Mondulkiri U h"/>
                        <a:buChar char="-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រយៈពេលឈឺពោះសម្រាល</a:t>
                      </a:r>
                      <a:endParaRPr lang="en-US" sz="20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1143000" marR="0" lvl="2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Mondulkiri U h"/>
                        <a:buChar char="-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សម្រាលដោយអន្តរាគមន៍ </a:t>
                      </a:r>
                      <a:endParaRPr lang="en-US" sz="20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1143000" marR="0" lvl="2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.Mondulkiri U h"/>
                        <a:buChar char="-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រយៈពេលប្រឹងបញ្ចេញកូន</a:t>
                      </a:r>
                      <a:endParaRPr lang="en-US" sz="20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ពិនិត្យពីការហូរទឹកនោម ឬជ្រាបទឹកនោម </a:t>
                      </a:r>
                      <a:endParaRPr lang="en-US" sz="20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ពិនិត្យរកមើលការប៉ះទង្គិចនៅផ្លូវទ្វារមាសដែលអាចកើតមានក្នុងអំឡុងពេលប្រឹងបញ្ចេញកូន</a:t>
                      </a:r>
                      <a:endParaRPr lang="en-US" sz="20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ការធ្លាយពីបោ្លកនោមមកផ្លូវទ្វារមាសជារោគវិនិច្ឆ័យមួយគួរពិចារណា</a:t>
                      </a:r>
                      <a:endParaRPr lang="en-US" sz="20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2000" b="0" kern="1200" dirty="0">
                          <a:solidFill>
                            <a:srgbClr val="003399"/>
                          </a:solidFill>
                          <a:latin typeface="Khmer OS Battambang" pitchFamily="2" charset="0"/>
                          <a:ea typeface="+mn-ea"/>
                          <a:cs typeface="Khmer OS Battambang" pitchFamily="2" charset="0"/>
                        </a:rPr>
                        <a:t>ពិនិត្យរកមើលពីការឆ្លងរោគនៅផ្លូវនោមផ្នែកខាង  ក្រោម។</a:t>
                      </a:r>
                      <a:endParaRPr lang="en-US" sz="2000" b="0" kern="1200" dirty="0">
                        <a:solidFill>
                          <a:srgbClr val="003399"/>
                        </a:solidFill>
                        <a:latin typeface="Khmer OS Battambang" pitchFamily="2" charset="0"/>
                        <a:ea typeface="+mn-ea"/>
                        <a:cs typeface="Khmer OS Battambang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352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65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795867"/>
          </a:xfrm>
        </p:spPr>
        <p:txBody>
          <a:bodyPr>
            <a:normAutofit fontScale="90000"/>
          </a:bodyPr>
          <a:lstStyle/>
          <a:p>
            <a:r>
              <a:rPr lang="km-KH" sz="27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២</a:t>
            </a:r>
            <a:r>
              <a:rPr lang="km-KH" sz="27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-៤  ខ្ទុៈឬឈឺប៉េរីណេ </a:t>
            </a:r>
            <a:r>
              <a:rPr lang="en-US" sz="2800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</a:br>
            <a:endParaRPr lang="en-US" sz="2800" dirty="0">
              <a:solidFill>
                <a:srgbClr val="FF0000"/>
              </a:solidFill>
              <a:latin typeface="Khmer OS Muol" pitchFamily="2" charset="0"/>
              <a:cs typeface="Khmer OS Muol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463473"/>
              </p:ext>
            </p:extLst>
          </p:nvPr>
        </p:nvGraphicFramePr>
        <p:xfrm>
          <a:off x="506413" y="1066800"/>
          <a:ext cx="8066088" cy="541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3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909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សួរ ពិនិត្យ កំណត់ត្រា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មើល ស្ដាប់ ស្ទាប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b="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ព្យាបាលនិងណែនាំ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SzPts val="800"/>
                        <a:buFont typeface="Khmer OS Battambang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Khmer OS Battambang"/>
                        </a:rPr>
                        <a:t>សួរស្ដ្រីថាតើវាកើតឡើងពីពេលណា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Times New Roman"/>
                          <a:cs typeface="Times New Roman"/>
                        </a:rPr>
                        <a:t>?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SzPts val="800"/>
                        <a:buFont typeface="Khmer OS Battambang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Khmer OS Battambang"/>
                        </a:rPr>
                        <a:t>ពិនិត្យមើលការហើម យោនី ឬប៉េរីណេ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ការប៉ះទង្គិចប៉េរីណេ (យោនីឬប៉េរីណេហើមខ្លាំង)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បើមានការបង្ករោគសូមមើលការគ្រប់គ្រងដូចខាងក្រោម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buSzPts val="800"/>
                        <a:buFont typeface="Khmer OS Battambang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Khmer OS Battambang"/>
                        </a:rPr>
                        <a:t>ពិនិត្យមើលការហើមប៉េរីណេ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SzPts val="800"/>
                        <a:buFont typeface="Khmer OS Battambang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Khmer OS Battambang"/>
                        </a:rPr>
                        <a:t>មានខ្ទុះដែរឬទេ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Times New Roman"/>
                          <a:cs typeface="Times New Roman"/>
                        </a:rPr>
                        <a:t>?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buSzPts val="800"/>
                        <a:buFont typeface="Khmer OS Battambang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  <a:cs typeface="Khmer OS Battambang"/>
                        </a:rPr>
                        <a:t>មានឈឺដែរឬទេ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Times New Roman"/>
                          <a:cs typeface="Times New Roman"/>
                        </a:rPr>
                        <a:t>?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ការឆ្លងរោគឬការឈឺចាប់នៅប៉េរីណេ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da-DK" sz="16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មានខ្ទុៈនិងឈឺនៅប៉េរីណេ)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កាត់ចេសដេរចេញប្រសិនបើមាន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/>
                        <a:buChar char=""/>
                        <a:tabLst>
                          <a:tab pos="228600" algn="l"/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សម្អាតរបួស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ត្រូវព្យាបាលដោយ</a:t>
                      </a:r>
                      <a:r>
                        <a:rPr lang="pt-BR" sz="16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 antibiotic</a:t>
                      </a:r>
                      <a:r>
                        <a:rPr lang="km-KH" sz="1600" b="1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 ៖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600"/>
                        <a:buFont typeface="Arial"/>
                        <a:buChar char="•"/>
                        <a:tabLst>
                          <a:tab pos="1731645" algn="l"/>
                        </a:tabLs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Amoxicillin</a:t>
                      </a:r>
                      <a:r>
                        <a:rPr lang="en-US" sz="1600" dirty="0"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500mg</a:t>
                      </a:r>
                      <a:r>
                        <a:rPr lang="en-US" sz="1600" dirty="0"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លេប៣ដងក្នុង១ថ្ងៃសម្រាប់រយៈពេល៥ថ្ងៃឬ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Trimethoprim/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Sulfamethoxazole</a:t>
                      </a: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 ១គ្រាប់ (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80/400mg</a:t>
                      </a: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) លេបម្ដង២គ្រាប់ លេប២ដង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600"/>
                        <a:buFont typeface="Arial"/>
                        <a:buChar char="•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ផ្ដល់ពិគ្រោះពិភាក្សាពីការថែទាំនិង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600"/>
                        <a:buFont typeface="Arial"/>
                        <a:buNone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      អនាម័យ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FF"/>
                        </a:buClr>
                        <a:buSzPts val="1600"/>
                        <a:buFont typeface="Arial"/>
                        <a:buChar char="•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ផ្ដល់</a:t>
                      </a:r>
                      <a:r>
                        <a:rPr lang="km-KH" sz="1600" dirty="0">
                          <a:effectLst/>
                          <a:latin typeface="Calibri"/>
                          <a:ea typeface="Calibri"/>
                          <a:cs typeface="Khmer OS Battambang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FF"/>
                          </a:solidFill>
                          <a:effectLst/>
                          <a:latin typeface="Khmer OS Battambang"/>
                          <a:ea typeface="Calibri"/>
                          <a:cs typeface="Times New Roman"/>
                        </a:rPr>
                        <a:t>Paracetamol</a:t>
                      </a:r>
                      <a:r>
                        <a:rPr lang="km-KH" sz="16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 បំបាត់ការឈឺចាប់និងតាមដានក្នុងអំឡុង២ថ្ងៃ។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152400"/>
            <a:ext cx="8079581" cy="592666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</a:br>
            <a:r>
              <a:rPr lang="km-KH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២</a:t>
            </a:r>
            <a:r>
              <a:rPr lang="km-KH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- ៥ </a:t>
            </a:r>
            <a:r>
              <a:rPr lang="km-KH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 អារម្មណ៍</a:t>
            </a:r>
            <a:r>
              <a:rPr lang="km-KH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មិន</a:t>
            </a:r>
            <a:r>
              <a:rPr lang="km-KH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ល្អ</a:t>
            </a:r>
            <a:r>
              <a:rPr lang="en-US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 </a:t>
            </a:r>
            <a:r>
              <a:rPr lang="km-KH" sz="2400" dirty="0" smtClean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ឬ</a:t>
            </a:r>
            <a:r>
              <a:rPr lang="km-KH" sz="2400" dirty="0">
                <a:solidFill>
                  <a:srgbClr val="FF0000"/>
                </a:solidFill>
                <a:latin typeface="Khmer OS Muol Light" pitchFamily="2" charset="0"/>
                <a:cs typeface="Khmer OS Muol Light" pitchFamily="2" charset="0"/>
              </a:rPr>
              <a:t>ងាយយំ</a:t>
            </a:r>
            <a:r>
              <a:rPr lang="en-US" sz="2000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  <a:t>​​​  </a:t>
            </a:r>
            <a:br>
              <a:rPr lang="en-US" sz="2000" dirty="0">
                <a:solidFill>
                  <a:srgbClr val="FF0000"/>
                </a:solidFill>
                <a:latin typeface="Khmer OS Muol" pitchFamily="2" charset="0"/>
                <a:cs typeface="Khmer OS Muol" pitchFamily="2" charset="0"/>
              </a:rPr>
            </a:br>
            <a:endParaRPr lang="en-US" sz="2000" dirty="0">
              <a:solidFill>
                <a:srgbClr val="FF0000"/>
              </a:solidFill>
              <a:latin typeface="Khmer OS Muol" pitchFamily="2" charset="0"/>
              <a:cs typeface="Khmer OS Muol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8184-7D57-47B1-9F84-9F41167441F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7D8C98F-FA8A-4B61-9043-EF3F0C7846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25850"/>
              </p:ext>
            </p:extLst>
          </p:nvPr>
        </p:nvGraphicFramePr>
        <p:xfrm>
          <a:off x="427832" y="838200"/>
          <a:ext cx="8144668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81">
                  <a:extLst>
                    <a:ext uri="{9D8B030D-6E8A-4147-A177-3AD203B41FA5}">
                      <a16:colId xmlns="" xmlns:a16="http://schemas.microsoft.com/office/drawing/2014/main" val="2870236245"/>
                    </a:ext>
                  </a:extLst>
                </a:gridCol>
                <a:gridCol w="5894387">
                  <a:extLst>
                    <a:ext uri="{9D8B030D-6E8A-4147-A177-3AD203B41FA5}">
                      <a16:colId xmlns="" xmlns:a16="http://schemas.microsoft.com/office/drawing/2014/main" val="678143596"/>
                    </a:ext>
                  </a:extLst>
                </a:gridCol>
              </a:tblGrid>
              <a:tr h="399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b="1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សួរ ពិនិត្យ កំណត់ត្រា</a:t>
                      </a:r>
                      <a:endParaRPr lang="en-US" sz="1600" b="1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31645" algn="l"/>
                        </a:tabLst>
                      </a:pPr>
                      <a:r>
                        <a:rPr lang="km-KH" sz="1600" b="1" dirty="0">
                          <a:solidFill>
                            <a:srgbClr val="003399"/>
                          </a:solidFill>
                          <a:effectLst/>
                          <a:latin typeface="Calibri"/>
                          <a:ea typeface="Calibri"/>
                          <a:cs typeface="Khmer OS Battambang"/>
                        </a:rPr>
                        <a:t>ព្យាបាលនិងណែនាំ</a:t>
                      </a:r>
                      <a:endParaRPr lang="en-US" sz="1600" b="1" dirty="0">
                        <a:solidFill>
                          <a:srgbClr val="0033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02608303"/>
                  </a:ext>
                </a:extLst>
              </a:tr>
              <a:tr h="5239593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hmer OS Battambang" panose="02000500000000020004" pitchFamily="2" charset="0"/>
                        </a:rPr>
                        <a:t>តើអ្នកមានអារម្មណ៍ដូចម្ដេចដែរថ្មីៗនេះ</a:t>
                      </a:r>
                      <a:r>
                        <a:rPr lang="pt-BR" sz="1600" dirty="0">
                          <a:solidFill>
                            <a:srgbClr val="000099"/>
                          </a:solidFill>
                          <a:effectLst/>
                          <a:latin typeface="Khmer OS Battambang" panose="02000500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160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hmer OS Battambang" panose="02000500000000020004" pitchFamily="2" charset="0"/>
                        </a:rPr>
                        <a:t>តើអ្នកធ្លាប់មានអារម្មណ៍អស់សង្ឃឹម </a:t>
                      </a:r>
                      <a:r>
                        <a:rPr lang="pt-BR" sz="1600" dirty="0">
                          <a:solidFill>
                            <a:srgbClr val="000099"/>
                          </a:solidFill>
                          <a:effectLst/>
                          <a:latin typeface="Khmer OS Battambang" panose="02000500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60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hmer OS Battambang" panose="02000500000000020004" pitchFamily="2" charset="0"/>
                        </a:rPr>
                        <a:t>តើអ្នកនៅតែអាចរីករាយជា​មួយ​អ្វីដែលអ្នកធ្លាប់រីករាយពីមុនមកឬទេ</a:t>
                      </a:r>
                      <a:r>
                        <a:rPr lang="en-US" sz="1600" dirty="0">
                          <a:solidFill>
                            <a:srgbClr val="000099"/>
                          </a:solidFill>
                          <a:effectLst/>
                          <a:latin typeface="Khmer OS Battambang" panose="02000500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160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hmer OS Battambang" panose="02000500000000020004" pitchFamily="2" charset="0"/>
                        </a:rPr>
                        <a:t>តើអ្នកមានកម្លាំងធម្មតាឬមានអារម្មណ៍ថាអស់កម្លាំងឬទេ</a:t>
                      </a:r>
                      <a:r>
                        <a:rPr lang="en-US" sz="1600" dirty="0">
                          <a:solidFill>
                            <a:srgbClr val="000099"/>
                          </a:solidFill>
                          <a:effectLst/>
                          <a:latin typeface="Khmer OS Battambang" panose="02000500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160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hmer OS Battambang" panose="02000500000000020004" pitchFamily="2" charset="0"/>
                        </a:rPr>
                        <a:t>តើអ្នកសម្រាន្តបានឬទេ</a:t>
                      </a:r>
                      <a:r>
                        <a:rPr lang="en-US" sz="1600" dirty="0">
                          <a:solidFill>
                            <a:srgbClr val="000099"/>
                          </a:solidFill>
                          <a:effectLst/>
                          <a:latin typeface="Khmer OS Battambang" panose="02000500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160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hmer OS Battambang" panose="02000500000000020004" pitchFamily="2" charset="0"/>
                        </a:rPr>
                        <a:t>តើអ្នកអាចប្រមូលអារម្មណ៍បាន ទេ</a:t>
                      </a:r>
                      <a:r>
                        <a:rPr lang="en-US" sz="1600" dirty="0">
                          <a:solidFill>
                            <a:srgbClr val="000099"/>
                          </a:solidFill>
                          <a:effectLst/>
                          <a:latin typeface="Khmer OS Battambang" panose="0200050000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(</a:t>
                      </a: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hmer OS Battambang" panose="02000500000000020004" pitchFamily="2" charset="0"/>
                        </a:rPr>
                        <a:t>ឧ.ពេលស្ដាប់កម្មវិធីវិទ្យុ  អានកាសែត</a:t>
                      </a:r>
                      <a:r>
                        <a:rPr lang="km-KH" sz="14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Khmer OS Battambang" panose="02000500000000020004" pitchFamily="2" charset="0"/>
                        </a:rPr>
                        <a:t>)</a:t>
                      </a:r>
                      <a:endParaRPr lang="en-US" sz="1400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Font typeface="Arial" panose="020B0604020202020204" pitchFamily="34" charset="0"/>
                        <a:buChar char="•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ជំងឺធ្លាក់ទឹកចិត្ដក្រោយសម្រាល(ជាទូទៅក្រោយសប្ដាហ៍ទី១ ) មានសញ្ញា២ឬច្រើនក្នុងអំឡុងពេល២សបា្ដហ៍៖ មានអារម្មណ៍ស្ដីបន្ទោស</a:t>
                      </a:r>
                      <a:r>
                        <a:rPr lang="km-KH" sz="1600" b="1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 </a:t>
                      </a: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ឬអវិជ្ជមានចំពោះខ្លួនឯង</a:t>
                      </a:r>
                      <a:r>
                        <a:rPr lang="km-KH" sz="1600" b="1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 </a:t>
                      </a: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ងាយយំមិនចាប់អារម្មណ៍នឹងអ្វីៗ</a:t>
                      </a:r>
                      <a:r>
                        <a:rPr lang="km-KH" sz="1600" b="1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 </a:t>
                      </a: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មិនរីករាយ</a:t>
                      </a:r>
                      <a:r>
                        <a:rPr lang="en-US" sz="1600" b="1" dirty="0">
                          <a:solidFill>
                            <a:srgbClr val="000099"/>
                          </a:solidFill>
                          <a:effectLst/>
                          <a:latin typeface="Khmer OS Battambang" panose="02000500000000020004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មានអារម្មណ៍នឿយណាយឡេះឡះគ្រប់ពេល</a:t>
                      </a:r>
                      <a:r>
                        <a:rPr lang="km-KH" sz="1600" b="1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 </a:t>
                      </a: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ដេកមិលក់</a:t>
                      </a:r>
                      <a:r>
                        <a:rPr lang="km-KH" sz="1600" b="1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 </a:t>
                      </a: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ថយចុះនូវការគិតមិនឃ្លានអ្នកផ្តល់សេវា​ត្រូវ ៖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Khmer OS Battambang" panose="02000500000000020004" pitchFamily="2" charset="0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ផ្ដល់ការគាំទ្រផ្លូវចិត្ដ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Khmer OS Battambang" panose="02000500000000020004" pitchFamily="2" charset="0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បញ្ជូនស្ដ្រីទៅកន្លែងព្យាបាលជំងឺផ្លូវចិត្ដ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F497D"/>
                        </a:buClr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ស្រងូតស្រងាត់ ក្រោយសម្រាល ៖ (ជាទូទៅនៅសប្ដាហ៍ទី១) មានសញ្ញាណាមួយនៃសញ្ញាខាងលើក្នុងរយៈពេលតិចជាង២សប្ដាហ៍។ អ្នកផ្តល់សេវា​ត្រូវ៖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DaunPenh" panose="01010101010101010101" pitchFamily="2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Khmer OS Battambang" panose="02000500000000020004" pitchFamily="2" charset="0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ប្រាប់ស្ដ្រីថាបញ្ហានេះអាចកើតមានជាទូទៅ 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Khmer OS Battambang" panose="02000500000000020004" pitchFamily="2" charset="0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ស្ដាប់ពីកង្វល់របស់ស្ត្រី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Khmer OS Battambang" panose="02000500000000020004" pitchFamily="2" charset="0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ផ្ដល់ការគាំទ្រផ្លូវចិត្ដ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Khmer OS Battambang" panose="02000500000000020004" pitchFamily="2" charset="0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ផ្តល់ពិគ្រោះពិភាក្សាដល់ដៃគូនិង</a:t>
                      </a:r>
                      <a:r>
                        <a:rPr lang="km-KH" sz="1600" dirty="0" smtClean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គ្រួសារដើម្បី</a:t>
                      </a: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ផ្ដល់នូវការ​គាំទ្រដល់ស្ត្រី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Khmer OS Battambang" panose="02000500000000020004" pitchFamily="2" charset="0"/>
                        <a:buChar char="­"/>
                        <a:tabLst>
                          <a:tab pos="1731645" algn="l"/>
                        </a:tabLst>
                      </a:pPr>
                      <a:r>
                        <a:rPr lang="km-KH" sz="1600" dirty="0"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hmer OS Battambang" panose="02000500000000020004" pitchFamily="2" charset="0"/>
                        </a:rPr>
                        <a:t>តាមដានក្នុងអំឡុងពេល២សប្ដាហ៍។ បើមិនធូរស្រាលបញ្ជូនស្ដ្រីទៅកន្លែងព្យាបាលជំងឺផ្លូវចិត្ដ។</a:t>
                      </a:r>
                      <a:endParaRPr lang="en-US" sz="1800" dirty="0"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9725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95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BF6EB8CC097D4D9FFF2090D7B7BAFB" ma:contentTypeVersion="13" ma:contentTypeDescription="Create a new document." ma:contentTypeScope="" ma:versionID="68fd83e880ff81d678fdd8404c768041">
  <xsd:schema xmlns:xsd="http://www.w3.org/2001/XMLSchema" xmlns:xs="http://www.w3.org/2001/XMLSchema" xmlns:p="http://schemas.microsoft.com/office/2006/metadata/properties" xmlns:ns3="fb00a440-16a7-4b3d-89d6-4a551466631c" xmlns:ns4="4953f6e4-8bd4-4326-b6ca-e3f4f00ccdde" targetNamespace="http://schemas.microsoft.com/office/2006/metadata/properties" ma:root="true" ma:fieldsID="3ecbc3a0972ca5cd3826a52198fe000c" ns3:_="" ns4:_="">
    <xsd:import namespace="fb00a440-16a7-4b3d-89d6-4a551466631c"/>
    <xsd:import namespace="4953f6e4-8bd4-4326-b6ca-e3f4f00ccd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0a440-16a7-4b3d-89d6-4a55146663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53f6e4-8bd4-4326-b6ca-e3f4f00cc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E16F4A-7688-4332-905B-D413D57251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1B3F7F-588A-4F7F-A74E-DEF76487EA32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4953f6e4-8bd4-4326-b6ca-e3f4f00ccdde"/>
    <ds:schemaRef ds:uri="http://purl.org/dc/dcmitype/"/>
    <ds:schemaRef ds:uri="fb00a440-16a7-4b3d-89d6-4a551466631c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8742FA8-439A-43CC-8D2D-F81548C157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00a440-16a7-4b3d-89d6-4a551466631c"/>
    <ds:schemaRef ds:uri="4953f6e4-8bd4-4326-b6ca-e3f4f00ccd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849</TotalTime>
  <Words>3729</Words>
  <Application>Microsoft Office PowerPoint</Application>
  <PresentationFormat>On-screen Show (4:3)</PresentationFormat>
  <Paragraphs>394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Metropolitan</vt:lpstr>
      <vt:lpstr> ការថែទាំក្រោយសម្រាលនិងការថែទាំទារកទើបកើត</vt:lpstr>
      <vt:lpstr>ការថែទាំក្រោយសម្រាលនិងការថែទាំទារកទើបនឹងកើត</vt:lpstr>
      <vt:lpstr>១- វាយតម្លៃនិងការថែទាំក្រោយសម្រាលរហូតដល់           កុមារអាយុ២ឆ្នាំ </vt:lpstr>
      <vt:lpstr> ២- ឆ្លើយតបទៅនឹងសញ្ញានិងបញ្ហាដែលកើតមាន  ដោយឯកឯង​ </vt:lpstr>
      <vt:lpstr> ២-២   ស្ថានភាពមេរោគអេដស៍ (1)​  </vt:lpstr>
      <vt:lpstr> ២-២   ស្ថានភាពមេរោគអេដស៍​ (2)  </vt:lpstr>
      <vt:lpstr> ២-៣  ហូរទឹកនោមដោយឯកឯង  </vt:lpstr>
      <vt:lpstr>២-៤  ខ្ទុៈឬឈឺប៉េរីណេ  </vt:lpstr>
      <vt:lpstr> ២- ៥  អារម្មណ៍មិនល្អ ឬងាយយំ​​​   </vt:lpstr>
      <vt:lpstr>PowerPoint Presentation</vt:lpstr>
      <vt:lpstr>PowerPoint Presentation</vt:lpstr>
      <vt:lpstr>PowerPoint Presentation</vt:lpstr>
      <vt:lpstr>៣-វិធានការការពារ​ (១) </vt:lpstr>
      <vt:lpstr>៣-១ អនាម័យនិងអាហារូបត្ថម្ភ</vt:lpstr>
      <vt:lpstr>៣-២  ការពន្យារកំណើត </vt:lpstr>
      <vt:lpstr>៣-៣ សញ្ញាគ្រោះថ្នាក់និងការត្រៀមពេលសង្គ្រោះបន្ទាន់ </vt:lpstr>
      <vt:lpstr>៤- ការវាយតម្លៃ និង ការថែទាំទារកទើបកើត</vt:lpstr>
      <vt:lpstr>  ៤-១  សញ្ញាគ្រោះថ្នាក់របស់ទារកមុនពេលចេញទៅផ្ទះ  </vt:lpstr>
      <vt:lpstr>    ៤-២ ការថែទាំទារកទូទៅមុនពេលចេញទៅផ្ទះ   </vt:lpstr>
      <vt:lpstr> ៤-៣ កំណត់រកបញ្ហាណាមួយដែលតម្រូវឱ្យមានការគ្រប់គ្រងពិសេស </vt:lpstr>
      <vt:lpstr> ៤-៤ ផ្ដល់ការថែទាំបន្ថែមដល់ទារកទើបកើតដែលមានទម្ងន់ទាប  ( &lt;2500g) ឬសម្រាលមុនកំណត់ (&lt;37សប្តាហ៍) រួមទាំងការថែទាំទារកតាមរបៀបម្ដាយកង់ហ្គូរូ  </vt:lpstr>
      <vt:lpstr> ៤-៤ ផ្ដល់ការថែទាំបន្ថែមដល់ទារកទើបកើតដែលមានទម្ងន់ទាប  ( &lt;2500g) ឬសម្រាលមុនកំណត់ (&lt;37សប្តាហ៍)-ការចិញ្ចឹមទារក </vt:lpstr>
      <vt:lpstr>៤-៤ ផ្ដល់ការថែទាំបន្ថែមដល់ទារកទើបកើតដែលមានទម្ងន់ទាប  ( &lt;2500g) ឬសម្រាលមុនកំណត់ (&lt;37សប្តាហ៍)-ការតាមដាន</vt:lpstr>
      <vt:lpstr> ៤-៤ ផ្ដល់ការថែទាំបន្ថែមដល់ទារកទើបកើតដែលមានទម្ងន់ទាប  ( &lt;2500g) ឬសម្រាលមុនកំណត់ (&lt;37សប្តាហ៍)- ការថែទាំចំពោះទារកដែលមានផលវិបាក </vt:lpstr>
      <vt:lpstr> ៤-៤ ផ្ដល់ការថែទាំបន្ថែមដល់ទារកទើបកើតដែលមាន         ម្ងន់ទាប ( &lt;2500g) ឬសម្រាលមុនកំណត់ (&lt;37សប្តាហ៍)-  ការតាមដានបន្ដ </vt:lpstr>
      <vt:lpstr> ៤-៥  ការផ្ដល់ដំបូន្មានដល់ម្តាយពីការថែទាំទារកក្រោយពេលចេញទៅផ្ទះ </vt:lpstr>
      <vt:lpstr>  ៤-៥  ការផ្ដល់ដំបូន្មានដល់ម្តាយពីការថែទាំទារកក្រោយពេលចេញទៅផ្ទះ </vt:lpstr>
      <vt:lpstr>  ៤-៥  ការផ្ដល់ដំបូន្មានដល់ម្តាយពីការថែទាំទារកក្រោយពេលចេញទៅផ្ទះ </vt:lpstr>
      <vt:lpstr>  ៤-៥  ការផ្ដល់ដំបូន្មានដល់ម្តាយពីការថែទាំទារកក្រោយពេលចេញទៅផ្ទះ </vt:lpstr>
      <vt:lpstr>  ៤-៥  ការផ្ដល់ដំបូន្មានដល់ម្តាយពីការថែទាំទារកក្រោយពេលចេញទៅផ្ទះ </vt:lpstr>
      <vt:lpstr> សូមអរគុណ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កញ្ចប់សេវាថែទាំពេលមានផ្ទៃពោះ ពេលសម្រាល និងក្រោយសម្រាល   ថ្ងៃទី​២៣ ខែតុលា ឆ្នាំ​២០២០ សណ្ឋាគារ សាន់វេ រាជធានីភ្នំពេញ</dc:title>
  <dc:creator>CHEANG, Kannitha</dc:creator>
  <cp:lastModifiedBy>DARA COMPUTER</cp:lastModifiedBy>
  <cp:revision>37</cp:revision>
  <dcterms:created xsi:type="dcterms:W3CDTF">2020-10-23T09:03:42Z</dcterms:created>
  <dcterms:modified xsi:type="dcterms:W3CDTF">2021-07-20T09:33:21Z</dcterms:modified>
</cp:coreProperties>
</file>